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0"/>
  </p:notesMasterIdLst>
  <p:handoutMasterIdLst>
    <p:handoutMasterId r:id="rId21"/>
  </p:handoutMasterIdLst>
  <p:sldIdLst>
    <p:sldId id="2561" r:id="rId5"/>
    <p:sldId id="2562" r:id="rId6"/>
    <p:sldId id="2563" r:id="rId7"/>
    <p:sldId id="2564" r:id="rId8"/>
    <p:sldId id="2565" r:id="rId9"/>
    <p:sldId id="2566" r:id="rId10"/>
    <p:sldId id="2567" r:id="rId11"/>
    <p:sldId id="2568" r:id="rId12"/>
    <p:sldId id="2569" r:id="rId13"/>
    <p:sldId id="2570" r:id="rId14"/>
    <p:sldId id="2571" r:id="rId15"/>
    <p:sldId id="2572" r:id="rId16"/>
    <p:sldId id="2573" r:id="rId17"/>
    <p:sldId id="2574" r:id="rId18"/>
    <p:sldId id="2575" r:id="rId19"/>
  </p:sldIdLst>
  <p:sldSz cx="12192000" cy="6858000"/>
  <p:notesSz cx="6858000" cy="9144000"/>
  <p:defaultTextStyle>
    <a:defPPr rtl="0">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à Active Directory" id="{7E854C0E-7940-4DF6-A1D4-38E6B6853387}">
          <p14:sldIdLst>
            <p14:sldId id="2561"/>
          </p14:sldIdLst>
        </p14:section>
        <p14:section name="Présentation générale d’Active Directory" id="{17CD458F-67F9-4723-AD89-E6F2BC5C7513}">
          <p14:sldIdLst>
            <p14:sldId id="2562"/>
            <p14:sldId id="2563"/>
          </p14:sldIdLst>
        </p14:section>
        <p14:section name="Concepts clés d’Active Directory" id="{CDB9F99B-5D42-4AAE-9516-EBA7342BD268}">
          <p14:sldIdLst>
            <p14:sldId id="2564"/>
            <p14:sldId id="2565"/>
          </p14:sldIdLst>
        </p14:section>
        <p14:section name="Avantages et utilité pour les entreprises" id="{A8BE6493-1910-418C-A248-EE311687E36D}">
          <p14:sldIdLst>
            <p14:sldId id="2566"/>
            <p14:sldId id="2567"/>
          </p14:sldIdLst>
        </p14:section>
        <p14:section name="Services associés à Active Directory" id="{CED8ADD3-8BE8-4771-93D8-FBCFD78C03FE}">
          <p14:sldIdLst>
            <p14:sldId id="2568"/>
            <p14:sldId id="2569"/>
          </p14:sldIdLst>
        </p14:section>
        <p14:section name="Schéma de la structure Active Directory" id="{0ABDFE38-5983-479F-91C8-FAC5D58495C8}">
          <p14:sldIdLst>
            <p14:sldId id="2570"/>
            <p14:sldId id="2571"/>
          </p14:sldIdLst>
        </p14:section>
        <p14:section name="Lien avec les travaux pratiques" id="{02C0E467-771A-4730-B2FD-402387F41F15}">
          <p14:sldIdLst>
            <p14:sldId id="2572"/>
            <p14:sldId id="2573"/>
          </p14:sldIdLst>
        </p14:section>
        <p14:section name="Conclusion et ouverture" id="{CCEDF064-9EDD-45E9-810C-DE9CA1BA3FC8}">
          <p14:sldIdLst>
            <p14:sldId id="2574"/>
            <p14:sldId id="257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FAA702-B5BF-4248-A0DD-0B9425F731F8}" v="16" dt="2025-12-07T16:01:39.2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821" y="72"/>
      </p:cViewPr>
      <p:guideLst/>
    </p:cSldViewPr>
  </p:slideViewPr>
  <p:notesTextViewPr>
    <p:cViewPr>
      <p:scale>
        <a:sx n="1" d="1"/>
        <a:sy n="1" d="1"/>
      </p:scale>
      <p:origin x="0" y="0"/>
    </p:cViewPr>
  </p:notesTextViewPr>
  <p:sorterViewPr>
    <p:cViewPr>
      <p:scale>
        <a:sx n="100" d="100"/>
        <a:sy n="100" d="100"/>
      </p:scale>
      <p:origin x="0" y="-1972"/>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64198972-73C8-9327-0850-18A6425134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Espace réservé de la date 2">
            <a:extLst>
              <a:ext uri="{FF2B5EF4-FFF2-40B4-BE49-F238E27FC236}">
                <a16:creationId xmlns:a16="http://schemas.microsoft.com/office/drawing/2014/main" id="{2955A2EB-01C3-20E0-FF45-07CCC86724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D5D1EC30-5B0B-48D0-A1A8-66A96720DF24}" type="datetimeFigureOut">
              <a:rPr lang="en-US" smtClean="0"/>
              <a:t>12/7/2025</a:t>
            </a:fld>
            <a:endParaRPr lang="en-US"/>
          </a:p>
        </p:txBody>
      </p:sp>
      <p:sp>
        <p:nvSpPr>
          <p:cNvPr id="4" name="Espace réservé du pied de page 3">
            <a:extLst>
              <a:ext uri="{FF2B5EF4-FFF2-40B4-BE49-F238E27FC236}">
                <a16:creationId xmlns:a16="http://schemas.microsoft.com/office/drawing/2014/main" id="{91C50A84-CDF8-9D1C-7599-D1B543581C0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Espace réservé du numéro de diapositive 4">
            <a:extLst>
              <a:ext uri="{FF2B5EF4-FFF2-40B4-BE49-F238E27FC236}">
                <a16:creationId xmlns:a16="http://schemas.microsoft.com/office/drawing/2014/main" id="{1BAAFBD2-1F7B-DB18-5994-6D22C6743F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2B8FBFCE-2205-4B9C-81E5-532E0690D8C1}" type="slidenum">
              <a:rPr lang="en-US" smtClean="0"/>
              <a:t>‹N°›</a:t>
            </a:fld>
            <a:endParaRPr lang="en-US"/>
          </a:p>
        </p:txBody>
      </p:sp>
    </p:spTree>
    <p:extLst>
      <p:ext uri="{BB962C8B-B14F-4D97-AF65-F5344CB8AC3E}">
        <p14:creationId xmlns:p14="http://schemas.microsoft.com/office/powerpoint/2010/main" val="11787311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69F68A4D-42A7-45F7-9930-00E8DCB48D7E}" type="datetimeFigureOut">
              <a:rPr lang="en-US" smtClean="0"/>
              <a:t>12/7/2025</a:t>
            </a:fld>
            <a:endParaRPr lang="en-US"/>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FDD6F49-EBB7-4CCF-97A8-E526BB28BB69}" type="slidenum">
              <a:rPr lang="en-US" smtClean="0"/>
              <a:t>‹N°›</a:t>
            </a:fld>
            <a:endParaRPr lang="en-US"/>
          </a:p>
        </p:txBody>
      </p:sp>
    </p:spTree>
    <p:extLst>
      <p:ext uri="{BB962C8B-B14F-4D97-AF65-F5344CB8AC3E}">
        <p14:creationId xmlns:p14="http://schemas.microsoft.com/office/powerpoint/2010/main" val="2787193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 contenu généré par l’IA peut être incorrect.
---
</a:t>
            </a:r>
          </a:p>
        </p:txBody>
      </p:sp>
      <p:sp>
        <p:nvSpPr>
          <p:cNvPr id="4" name="Slide Number Placeholder 3"/>
          <p:cNvSpPr>
            <a:spLocks noGrp="1"/>
          </p:cNvSpPr>
          <p:nvPr>
            <p:ph type="sldNum" sz="quarter" idx="5"/>
          </p:nvPr>
        </p:nvSpPr>
        <p:spPr/>
        <p:txBody>
          <a:bodyPr/>
          <a:lstStyle/>
          <a:p>
            <a:pPr rtl="0"/>
            <a:fld id="{BFDD6F49-EBB7-4CCF-97A8-E526BB28BB69}" type="slidenum">
              <a:rPr lang="en-US" smtClean="0"/>
              <a:t>1</a:t>
            </a:fld>
            <a:endParaRPr lang="en-US"/>
          </a:p>
        </p:txBody>
      </p:sp>
    </p:spTree>
    <p:extLst>
      <p:ext uri="{BB962C8B-B14F-4D97-AF65-F5344CB8AC3E}">
        <p14:creationId xmlns:p14="http://schemas.microsoft.com/office/powerpoint/2010/main" val="25109115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Qu’est-ce qu’Active Directory et pourquoi est-il essentiel ?</a:t>
            </a:r>
          </a:p>
        </p:txBody>
      </p:sp>
      <p:sp>
        <p:nvSpPr>
          <p:cNvPr id="4" name="Slide Number Placeholder 3"/>
          <p:cNvSpPr>
            <a:spLocks noGrp="1"/>
          </p:cNvSpPr>
          <p:nvPr>
            <p:ph type="sldNum" sz="quarter" idx="5"/>
          </p:nvPr>
        </p:nvSpPr>
        <p:spPr/>
        <p:txBody>
          <a:bodyPr/>
          <a:lstStyle/>
          <a:p>
            <a:pPr rtl="0"/>
            <a:fld id="{BFDD6F49-EBB7-4CCF-97A8-E526BB28BB69}" type="slidenum">
              <a:rPr lang="en-US" smtClean="0"/>
              <a:t>2</a:t>
            </a:fld>
            <a:endParaRPr lang="en-US"/>
          </a:p>
        </p:txBody>
      </p:sp>
    </p:spTree>
    <p:extLst>
      <p:ext uri="{BB962C8B-B14F-4D97-AF65-F5344CB8AC3E}">
        <p14:creationId xmlns:p14="http://schemas.microsoft.com/office/powerpoint/2010/main" val="419336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Active Directory (AD) </a:t>
            </a:r>
            <a:r>
              <a:rPr lang="en-US" dirty="0" err="1"/>
              <a:t>est</a:t>
            </a:r>
            <a:r>
              <a:rPr lang="en-US" dirty="0"/>
              <a:t> un service </a:t>
            </a:r>
            <a:r>
              <a:rPr lang="en-US" dirty="0" err="1"/>
              <a:t>d’annuaire</a:t>
            </a:r>
            <a:r>
              <a:rPr lang="en-US" dirty="0"/>
              <a:t> </a:t>
            </a:r>
            <a:r>
              <a:rPr lang="en-US" dirty="0" err="1"/>
              <a:t>développé</a:t>
            </a:r>
            <a:r>
              <a:rPr lang="en-US" dirty="0"/>
              <a:t> par Microsoft qui </a:t>
            </a:r>
            <a:r>
              <a:rPr lang="en-US" dirty="0" err="1"/>
              <a:t>centralise</a:t>
            </a:r>
            <a:r>
              <a:rPr lang="en-US" dirty="0"/>
              <a:t> la gestion des </a:t>
            </a:r>
            <a:r>
              <a:rPr lang="en-US" dirty="0" err="1"/>
              <a:t>identités</a:t>
            </a:r>
            <a:r>
              <a:rPr lang="en-US" dirty="0"/>
              <a:t> et des </a:t>
            </a:r>
            <a:r>
              <a:rPr lang="en-US" dirty="0" err="1"/>
              <a:t>ressources</a:t>
            </a:r>
            <a:r>
              <a:rPr lang="en-US" dirty="0"/>
              <a:t> dans un réseau. Il </a:t>
            </a:r>
            <a:r>
              <a:rPr lang="en-US" dirty="0" err="1"/>
              <a:t>permet</a:t>
            </a:r>
            <a:r>
              <a:rPr lang="en-US" dirty="0"/>
              <a:t> aux </a:t>
            </a:r>
            <a:r>
              <a:rPr lang="en-US" dirty="0" err="1"/>
              <a:t>administrateurs</a:t>
            </a:r>
            <a:r>
              <a:rPr lang="en-US" dirty="0"/>
              <a:t> de </a:t>
            </a:r>
            <a:r>
              <a:rPr lang="en-US" dirty="0" err="1"/>
              <a:t>contrôler</a:t>
            </a:r>
            <a:r>
              <a:rPr lang="en-US" dirty="0"/>
              <a:t> les </a:t>
            </a:r>
            <a:r>
              <a:rPr lang="en-US" dirty="0" err="1"/>
              <a:t>utilisateurs</a:t>
            </a:r>
            <a:r>
              <a:rPr lang="en-US" dirty="0"/>
              <a:t>, les </a:t>
            </a:r>
            <a:r>
              <a:rPr lang="en-US" dirty="0" err="1"/>
              <a:t>groupes</a:t>
            </a:r>
            <a:r>
              <a:rPr lang="en-US" dirty="0"/>
              <a:t>, les </a:t>
            </a:r>
            <a:r>
              <a:rPr lang="en-US" dirty="0" err="1"/>
              <a:t>ordinateurs</a:t>
            </a:r>
            <a:r>
              <a:rPr lang="en-US" dirty="0"/>
              <a:t> et les politiques de </a:t>
            </a:r>
            <a:r>
              <a:rPr lang="en-US" dirty="0" err="1"/>
              <a:t>sécurité</a:t>
            </a:r>
            <a:r>
              <a:rPr lang="en-US" dirty="0"/>
              <a:t> </a:t>
            </a:r>
            <a:r>
              <a:rPr lang="en-US" dirty="0" err="1"/>
              <a:t>depuis</a:t>
            </a:r>
            <a:r>
              <a:rPr lang="en-US" dirty="0"/>
              <a:t> un point unique. </a:t>
            </a:r>
            <a:r>
              <a:rPr lang="en-US" dirty="0" err="1"/>
              <a:t>L’intérêt</a:t>
            </a:r>
            <a:r>
              <a:rPr lang="en-US" dirty="0"/>
              <a:t> </a:t>
            </a:r>
            <a:r>
              <a:rPr lang="en-US" dirty="0" err="1"/>
              <a:t>majeur</a:t>
            </a:r>
            <a:r>
              <a:rPr lang="en-US" dirty="0"/>
              <a:t> </a:t>
            </a:r>
            <a:r>
              <a:rPr lang="en-US" dirty="0" err="1"/>
              <a:t>d’AD</a:t>
            </a:r>
            <a:r>
              <a:rPr lang="en-US" dirty="0"/>
              <a:t> </a:t>
            </a:r>
            <a:r>
              <a:rPr lang="en-US" dirty="0" err="1"/>
              <a:t>réside</a:t>
            </a:r>
            <a:r>
              <a:rPr lang="en-US" dirty="0"/>
              <a:t> dans </a:t>
            </a:r>
            <a:r>
              <a:rPr lang="en-US" dirty="0" err="1"/>
              <a:t>sa</a:t>
            </a:r>
            <a:r>
              <a:rPr lang="en-US" dirty="0"/>
              <a:t> </a:t>
            </a:r>
            <a:r>
              <a:rPr lang="en-US" dirty="0" err="1"/>
              <a:t>capacité</a:t>
            </a:r>
            <a:r>
              <a:rPr lang="en-US" dirty="0"/>
              <a:t> à simplifier </a:t>
            </a:r>
            <a:r>
              <a:rPr lang="en-US" dirty="0" err="1"/>
              <a:t>l’administration</a:t>
            </a:r>
            <a:r>
              <a:rPr lang="en-US" dirty="0"/>
              <a:t>, </a:t>
            </a:r>
            <a:r>
              <a:rPr lang="en-US" dirty="0" err="1"/>
              <a:t>renforcer</a:t>
            </a:r>
            <a:r>
              <a:rPr lang="en-US" dirty="0"/>
              <a:t> la </a:t>
            </a:r>
            <a:r>
              <a:rPr lang="en-US" dirty="0" err="1"/>
              <a:t>sécurité</a:t>
            </a:r>
            <a:r>
              <a:rPr lang="en-US" dirty="0"/>
              <a:t> et </a:t>
            </a:r>
            <a:r>
              <a:rPr lang="en-US" dirty="0" err="1"/>
              <a:t>automatiser</a:t>
            </a:r>
            <a:r>
              <a:rPr lang="en-US" dirty="0"/>
              <a:t> les </a:t>
            </a:r>
            <a:r>
              <a:rPr lang="en-US" dirty="0" err="1"/>
              <a:t>tâches</a:t>
            </a:r>
            <a:r>
              <a:rPr lang="en-US" dirty="0"/>
              <a:t> </a:t>
            </a:r>
            <a:r>
              <a:rPr lang="en-US" dirty="0" err="1"/>
              <a:t>répétitives</a:t>
            </a:r>
            <a:r>
              <a:rPr lang="en-US" dirty="0"/>
              <a:t>. Dans </a:t>
            </a:r>
            <a:r>
              <a:rPr lang="en-US" dirty="0" err="1"/>
              <a:t>une</a:t>
            </a:r>
            <a:r>
              <a:rPr lang="en-US" dirty="0"/>
              <a:t> </a:t>
            </a:r>
            <a:r>
              <a:rPr lang="en-US" dirty="0" err="1"/>
              <a:t>entreprise</a:t>
            </a:r>
            <a:r>
              <a:rPr lang="en-US" dirty="0"/>
              <a:t>, AD </a:t>
            </a:r>
            <a:r>
              <a:rPr lang="en-US" dirty="0" err="1"/>
              <a:t>est</a:t>
            </a:r>
            <a:r>
              <a:rPr lang="en-US" dirty="0"/>
              <a:t> indispensable pour </a:t>
            </a:r>
            <a:r>
              <a:rPr lang="en-US" dirty="0" err="1"/>
              <a:t>gérer</a:t>
            </a:r>
            <a:r>
              <a:rPr lang="en-US" dirty="0"/>
              <a:t> </a:t>
            </a:r>
            <a:r>
              <a:rPr lang="en-US" dirty="0" err="1"/>
              <a:t>efficacement</a:t>
            </a:r>
            <a:r>
              <a:rPr lang="en-US" dirty="0"/>
              <a:t> des </a:t>
            </a:r>
            <a:r>
              <a:rPr lang="en-US" dirty="0" err="1"/>
              <a:t>centaines</a:t>
            </a:r>
            <a:r>
              <a:rPr lang="en-US" dirty="0"/>
              <a:t> de </a:t>
            </a:r>
            <a:r>
              <a:rPr lang="en-US" dirty="0" err="1"/>
              <a:t>postes</a:t>
            </a:r>
            <a:r>
              <a:rPr lang="en-US" dirty="0"/>
              <a:t> et </a:t>
            </a:r>
            <a:r>
              <a:rPr lang="en-US" dirty="0" err="1"/>
              <a:t>garantir</a:t>
            </a:r>
            <a:r>
              <a:rPr lang="en-US" dirty="0"/>
              <a:t> la </a:t>
            </a:r>
            <a:r>
              <a:rPr lang="en-US" dirty="0" err="1"/>
              <a:t>cohérence</a:t>
            </a:r>
            <a:r>
              <a:rPr lang="en-US" dirty="0"/>
              <a:t> des configurations. Sans AD, </a:t>
            </a:r>
            <a:r>
              <a:rPr lang="en-US" dirty="0" err="1"/>
              <a:t>chaque</a:t>
            </a:r>
            <a:r>
              <a:rPr lang="en-US" dirty="0"/>
              <a:t> machine </a:t>
            </a:r>
            <a:r>
              <a:rPr lang="en-US" dirty="0" err="1"/>
              <a:t>devrait</a:t>
            </a:r>
            <a:r>
              <a:rPr lang="en-US" dirty="0"/>
              <a:t> </a:t>
            </a:r>
            <a:r>
              <a:rPr lang="en-US" dirty="0" err="1"/>
              <a:t>être</a:t>
            </a:r>
            <a:r>
              <a:rPr lang="en-US" dirty="0"/>
              <a:t> </a:t>
            </a:r>
            <a:r>
              <a:rPr lang="en-US" dirty="0" err="1"/>
              <a:t>configurée</a:t>
            </a:r>
            <a:r>
              <a:rPr lang="en-US" dirty="0"/>
              <a:t> </a:t>
            </a:r>
            <a:r>
              <a:rPr lang="en-US" dirty="0" err="1"/>
              <a:t>manuellement</a:t>
            </a:r>
            <a:r>
              <a:rPr lang="en-US" dirty="0"/>
              <a:t>, </a:t>
            </a:r>
            <a:r>
              <a:rPr lang="en-US" dirty="0" err="1"/>
              <a:t>ce</a:t>
            </a:r>
            <a:r>
              <a:rPr lang="en-US" dirty="0"/>
              <a:t> qui </a:t>
            </a:r>
            <a:r>
              <a:rPr lang="en-US" dirty="0" err="1"/>
              <a:t>augmente</a:t>
            </a:r>
            <a:r>
              <a:rPr lang="en-US" dirty="0"/>
              <a:t> les </a:t>
            </a:r>
            <a:r>
              <a:rPr lang="en-US" dirty="0" err="1"/>
              <a:t>risques</a:t>
            </a:r>
            <a:r>
              <a:rPr lang="en-US" dirty="0"/>
              <a:t> </a:t>
            </a:r>
            <a:r>
              <a:rPr lang="en-US" dirty="0" err="1"/>
              <a:t>d’erreurs</a:t>
            </a:r>
            <a:r>
              <a:rPr lang="en-US" dirty="0"/>
              <a:t> et de </a:t>
            </a:r>
            <a:r>
              <a:rPr lang="en-US" dirty="0" err="1"/>
              <a:t>failles</a:t>
            </a:r>
            <a:r>
              <a:rPr lang="en-US" dirty="0"/>
              <a:t> de </a:t>
            </a:r>
            <a:r>
              <a:rPr lang="en-US" dirty="0" err="1"/>
              <a:t>sécurité</a:t>
            </a:r>
            <a:r>
              <a:rPr lang="en-US" dirty="0"/>
              <a:t>. AD </a:t>
            </a:r>
            <a:r>
              <a:rPr lang="en-US" dirty="0" err="1"/>
              <a:t>s’appuie</a:t>
            </a:r>
            <a:r>
              <a:rPr lang="en-US" dirty="0"/>
              <a:t> sur des </a:t>
            </a:r>
            <a:r>
              <a:rPr lang="en-US" dirty="0" err="1"/>
              <a:t>protocoles</a:t>
            </a:r>
            <a:r>
              <a:rPr lang="en-US" dirty="0"/>
              <a:t> </a:t>
            </a:r>
            <a:r>
              <a:rPr lang="en-US" dirty="0" err="1"/>
              <a:t>comme</a:t>
            </a:r>
            <a:r>
              <a:rPr lang="en-US" dirty="0"/>
              <a:t> LDAP pour </a:t>
            </a:r>
            <a:r>
              <a:rPr lang="en-US" dirty="0" err="1"/>
              <a:t>l’annuaire</a:t>
            </a:r>
            <a:r>
              <a:rPr lang="en-US" dirty="0"/>
              <a:t>, Kerberos pour </a:t>
            </a:r>
            <a:r>
              <a:rPr lang="en-US" dirty="0" err="1"/>
              <a:t>l’authentification</a:t>
            </a:r>
            <a:r>
              <a:rPr lang="en-US" dirty="0"/>
              <a:t> et DNS pour la </a:t>
            </a:r>
            <a:r>
              <a:rPr lang="en-US" dirty="0" err="1"/>
              <a:t>résolution</a:t>
            </a:r>
            <a:r>
              <a:rPr lang="en-US" dirty="0"/>
              <a:t> des </a:t>
            </a:r>
            <a:r>
              <a:rPr lang="en-US" dirty="0" err="1"/>
              <a:t>noms</a:t>
            </a:r>
            <a:r>
              <a:rPr lang="en-US" dirty="0"/>
              <a:t>, </a:t>
            </a:r>
            <a:r>
              <a:rPr lang="en-US" dirty="0" err="1"/>
              <a:t>ce</a:t>
            </a:r>
            <a:r>
              <a:rPr lang="en-US" dirty="0"/>
              <a:t> qui </a:t>
            </a:r>
            <a:r>
              <a:rPr lang="en-US" dirty="0" err="1"/>
              <a:t>en</a:t>
            </a:r>
            <a:r>
              <a:rPr lang="en-US" dirty="0"/>
              <a:t> fait le </a:t>
            </a:r>
            <a:r>
              <a:rPr lang="en-US" dirty="0" err="1"/>
              <a:t>cœur</a:t>
            </a:r>
            <a:r>
              <a:rPr lang="en-US" dirty="0"/>
              <a:t> du </a:t>
            </a:r>
            <a:r>
              <a:rPr lang="en-US" dirty="0" err="1"/>
              <a:t>système</a:t>
            </a:r>
            <a:r>
              <a:rPr lang="en-US" dirty="0"/>
              <a:t> </a:t>
            </a:r>
            <a:r>
              <a:rPr lang="en-US" dirty="0" err="1"/>
              <a:t>d’information</a:t>
            </a:r>
            <a:r>
              <a:rPr lang="en-US" dirty="0"/>
              <a:t> dans la </a:t>
            </a:r>
            <a:r>
              <a:rPr lang="en-US" dirty="0" err="1"/>
              <a:t>plupart</a:t>
            </a:r>
            <a:r>
              <a:rPr lang="en-US" dirty="0"/>
              <a:t> des </a:t>
            </a:r>
            <a:r>
              <a:rPr lang="en-US" dirty="0" err="1"/>
              <a:t>organisations</a:t>
            </a:r>
            <a:r>
              <a:rPr lang="en-US" dirty="0"/>
              <a:t> </a:t>
            </a:r>
            <a:r>
              <a:rPr lang="en-US" dirty="0" err="1"/>
              <a:t>modernes</a:t>
            </a:r>
            <a:r>
              <a:rPr lang="en-US" dirty="0"/>
              <a:t>.</a:t>
            </a:r>
          </a:p>
        </p:txBody>
      </p:sp>
      <p:sp>
        <p:nvSpPr>
          <p:cNvPr id="4" name="Slide Number Placeholder 3"/>
          <p:cNvSpPr>
            <a:spLocks noGrp="1"/>
          </p:cNvSpPr>
          <p:nvPr>
            <p:ph type="sldNum" sz="quarter" idx="5"/>
          </p:nvPr>
        </p:nvSpPr>
        <p:spPr/>
        <p:txBody>
          <a:bodyPr/>
          <a:lstStyle/>
          <a:p>
            <a:pPr rtl="0"/>
            <a:fld id="{BFDD6F49-EBB7-4CCF-97A8-E526BB28BB69}" type="slidenum">
              <a:rPr lang="en-US" smtClean="0"/>
              <a:t>3</a:t>
            </a:fld>
            <a:endParaRPr lang="en-US"/>
          </a:p>
        </p:txBody>
      </p:sp>
    </p:spTree>
    <p:extLst>
      <p:ext uri="{BB962C8B-B14F-4D97-AF65-F5344CB8AC3E}">
        <p14:creationId xmlns:p14="http://schemas.microsoft.com/office/powerpoint/2010/main" val="16217274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Forêt, domaine et unités organisationnelles (OU)</a:t>
            </a:r>
          </a:p>
        </p:txBody>
      </p:sp>
      <p:sp>
        <p:nvSpPr>
          <p:cNvPr id="4" name="Slide Number Placeholder 3"/>
          <p:cNvSpPr>
            <a:spLocks noGrp="1"/>
          </p:cNvSpPr>
          <p:nvPr>
            <p:ph type="sldNum" sz="quarter" idx="5"/>
          </p:nvPr>
        </p:nvSpPr>
        <p:spPr/>
        <p:txBody>
          <a:bodyPr/>
          <a:lstStyle/>
          <a:p>
            <a:pPr rtl="0"/>
            <a:fld id="{BFDD6F49-EBB7-4CCF-97A8-E526BB28BB69}" type="slidenum">
              <a:rPr lang="en-US" smtClean="0"/>
              <a:t>4</a:t>
            </a:fld>
            <a:endParaRPr lang="en-US"/>
          </a:p>
        </p:txBody>
      </p:sp>
    </p:spTree>
    <p:extLst>
      <p:ext uri="{BB962C8B-B14F-4D97-AF65-F5344CB8AC3E}">
        <p14:creationId xmlns:p14="http://schemas.microsoft.com/office/powerpoint/2010/main" val="774850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La structure d’Active Directory repose sur plusieurs niveaux hiérarchiques. La forêt est le niveau le plus élevé, regroupant un ensemble de domaines qui partagent un schéma commun. Chaque domaine est une unité logique qui contient des objets tels que des utilisateurs, des groupes et des ordinateurs. Les unités organisationnelles (OU) permettent de structurer ces objets en sous-groupes pour faciliter la délégation et l’application des stratégies. Cette hiérarchie offre une flexibilité pour organiser les ressources selon la structure de l’entreprise, par service ou par site géographique. Les OU sont particulièrement utiles pour appliquer des stratégies de groupe (GPO) ciblées et déléguer des droits administratifs sans compromettre la sécurité globale.</a:t>
            </a:r>
          </a:p>
        </p:txBody>
      </p:sp>
      <p:sp>
        <p:nvSpPr>
          <p:cNvPr id="4" name="Slide Number Placeholder 3"/>
          <p:cNvSpPr>
            <a:spLocks noGrp="1"/>
          </p:cNvSpPr>
          <p:nvPr>
            <p:ph type="sldNum" sz="quarter" idx="5"/>
          </p:nvPr>
        </p:nvSpPr>
        <p:spPr/>
        <p:txBody>
          <a:bodyPr/>
          <a:lstStyle/>
          <a:p>
            <a:pPr rtl="0"/>
            <a:fld id="{BFDD6F49-EBB7-4CCF-97A8-E526BB28BB69}" type="slidenum">
              <a:rPr lang="en-US" smtClean="0"/>
              <a:t>5</a:t>
            </a:fld>
            <a:endParaRPr lang="en-US"/>
          </a:p>
        </p:txBody>
      </p:sp>
    </p:spTree>
    <p:extLst>
      <p:ext uri="{BB962C8B-B14F-4D97-AF65-F5344CB8AC3E}">
        <p14:creationId xmlns:p14="http://schemas.microsoft.com/office/powerpoint/2010/main" val="4046723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Pourquoi Active Directory est incontournable</a:t>
            </a:r>
          </a:p>
        </p:txBody>
      </p:sp>
      <p:sp>
        <p:nvSpPr>
          <p:cNvPr id="4" name="Slide Number Placeholder 3"/>
          <p:cNvSpPr>
            <a:spLocks noGrp="1"/>
          </p:cNvSpPr>
          <p:nvPr>
            <p:ph type="sldNum" sz="quarter" idx="5"/>
          </p:nvPr>
        </p:nvSpPr>
        <p:spPr/>
        <p:txBody>
          <a:bodyPr/>
          <a:lstStyle/>
          <a:p>
            <a:pPr rtl="0"/>
            <a:fld id="{BFDD6F49-EBB7-4CCF-97A8-E526BB28BB69}" type="slidenum">
              <a:rPr lang="en-US" smtClean="0"/>
              <a:t>6</a:t>
            </a:fld>
            <a:endParaRPr lang="en-US"/>
          </a:p>
        </p:txBody>
      </p:sp>
    </p:spTree>
    <p:extLst>
      <p:ext uri="{BB962C8B-B14F-4D97-AF65-F5344CB8AC3E}">
        <p14:creationId xmlns:p14="http://schemas.microsoft.com/office/powerpoint/2010/main" val="1253594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Active Directory offre des avantages stratégiques pour les entreprises. Il centralise la gestion des comptes et des ressources, ce qui réduit considérablement le temps d’administration. Il renforce la sécurité grâce à des mécanismes d’authentification robustes et à la gestion des droits via des groupes. AD permet également l’automatisation des configurations grâce aux stratégies de groupe (GPO), ce qui garantit la conformité des postes de travail. Enfin, il facilite l’intégration avec d’autres services comme DNS et DHCP, assurant une infrastructure réseau cohérente et fiable. Pour les techniciens systèmes et réseaux, maîtriser AD est une compétence clé recherchée sur le marché du travail.</a:t>
            </a:r>
          </a:p>
        </p:txBody>
      </p:sp>
      <p:sp>
        <p:nvSpPr>
          <p:cNvPr id="4" name="Slide Number Placeholder 3"/>
          <p:cNvSpPr>
            <a:spLocks noGrp="1"/>
          </p:cNvSpPr>
          <p:nvPr>
            <p:ph type="sldNum" sz="quarter" idx="5"/>
          </p:nvPr>
        </p:nvSpPr>
        <p:spPr/>
        <p:txBody>
          <a:bodyPr/>
          <a:lstStyle/>
          <a:p>
            <a:pPr rtl="0"/>
            <a:fld id="{BFDD6F49-EBB7-4CCF-97A8-E526BB28BB69}" type="slidenum">
              <a:rPr lang="en-US" smtClean="0"/>
              <a:t>7</a:t>
            </a:fld>
            <a:endParaRPr lang="en-US"/>
          </a:p>
        </p:txBody>
      </p:sp>
    </p:spTree>
    <p:extLst>
      <p:ext uri="{BB962C8B-B14F-4D97-AF65-F5344CB8AC3E}">
        <p14:creationId xmlns:p14="http://schemas.microsoft.com/office/powerpoint/2010/main" val="751121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DNS, DHCP et GPO</a:t>
            </a:r>
          </a:p>
        </p:txBody>
      </p:sp>
      <p:sp>
        <p:nvSpPr>
          <p:cNvPr id="4" name="Slide Number Placeholder 3"/>
          <p:cNvSpPr>
            <a:spLocks noGrp="1"/>
          </p:cNvSpPr>
          <p:nvPr>
            <p:ph type="sldNum" sz="quarter" idx="5"/>
          </p:nvPr>
        </p:nvSpPr>
        <p:spPr/>
        <p:txBody>
          <a:bodyPr/>
          <a:lstStyle/>
          <a:p>
            <a:pPr rtl="0"/>
            <a:fld id="{BFDD6F49-EBB7-4CCF-97A8-E526BB28BB69}" type="slidenum">
              <a:rPr lang="en-US" smtClean="0"/>
              <a:t>8</a:t>
            </a:fld>
            <a:endParaRPr lang="en-US"/>
          </a:p>
        </p:txBody>
      </p:sp>
    </p:spTree>
    <p:extLst>
      <p:ext uri="{BB962C8B-B14F-4D97-AF65-F5344CB8AC3E}">
        <p14:creationId xmlns:p14="http://schemas.microsoft.com/office/powerpoint/2010/main" val="3899731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Active Directory ne fonctionne pas seul. Il s’appuie sur des services complémentaires pour offrir une expérience complète. DNS est indispensable pour la résolution des noms et le bon fonctionnement des domaines. DHCP automatise l’attribution des adresses IP aux clients, réduisant les erreurs de configuration. Les stratégies de groupe (GPO) permettent d’appliquer des règles de sécurité, des configurations système et des personnalisations à grande échelle. Ces services interconnectés garantissent une infrastructure homogène et sécurisée, où chaque poste est configuré selon les standards définis par l’entreprise.</a:t>
            </a:r>
          </a:p>
        </p:txBody>
      </p:sp>
      <p:sp>
        <p:nvSpPr>
          <p:cNvPr id="4" name="Slide Number Placeholder 3"/>
          <p:cNvSpPr>
            <a:spLocks noGrp="1"/>
          </p:cNvSpPr>
          <p:nvPr>
            <p:ph type="sldNum" sz="quarter" idx="5"/>
          </p:nvPr>
        </p:nvSpPr>
        <p:spPr/>
        <p:txBody>
          <a:bodyPr/>
          <a:lstStyle/>
          <a:p>
            <a:pPr rtl="0"/>
            <a:fld id="{BFDD6F49-EBB7-4CCF-97A8-E526BB28BB69}" type="slidenum">
              <a:rPr lang="en-US" smtClean="0"/>
              <a:t>9</a:t>
            </a:fld>
            <a:endParaRPr lang="en-US"/>
          </a:p>
        </p:txBody>
      </p:sp>
    </p:spTree>
    <p:extLst>
      <p:ext uri="{BB962C8B-B14F-4D97-AF65-F5344CB8AC3E}">
        <p14:creationId xmlns:p14="http://schemas.microsoft.com/office/powerpoint/2010/main" val="14415149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Illustration de la hiérarchie AD</a:t>
            </a:r>
          </a:p>
        </p:txBody>
      </p:sp>
      <p:sp>
        <p:nvSpPr>
          <p:cNvPr id="4" name="Slide Number Placeholder 3"/>
          <p:cNvSpPr>
            <a:spLocks noGrp="1"/>
          </p:cNvSpPr>
          <p:nvPr>
            <p:ph type="sldNum" sz="quarter" idx="5"/>
          </p:nvPr>
        </p:nvSpPr>
        <p:spPr/>
        <p:txBody>
          <a:bodyPr/>
          <a:lstStyle/>
          <a:p>
            <a:pPr rtl="0"/>
            <a:fld id="{BFDD6F49-EBB7-4CCF-97A8-E526BB28BB69}" type="slidenum">
              <a:rPr lang="en-US" smtClean="0"/>
              <a:t>10</a:t>
            </a:fld>
            <a:endParaRPr lang="en-US"/>
          </a:p>
        </p:txBody>
      </p:sp>
    </p:spTree>
    <p:extLst>
      <p:ext uri="{BB962C8B-B14F-4D97-AF65-F5344CB8AC3E}">
        <p14:creationId xmlns:p14="http://schemas.microsoft.com/office/powerpoint/2010/main" val="8972209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Le schéma de la structure Active Directory illustre la hiérarchie entre la forêt, les domaines et les unités organisationnelles. Il montre comment les objets (utilisateurs, groupes, ordinateurs) sont organisés et comment les stratégies peuvent être appliquées à différents niveaux. Cette représentation visuelle aide à comprendre la logique d’AD et son rôle dans la gestion centralisée des ressources.</a:t>
            </a:r>
          </a:p>
        </p:txBody>
      </p:sp>
      <p:sp>
        <p:nvSpPr>
          <p:cNvPr id="4" name="Slide Number Placeholder 3"/>
          <p:cNvSpPr>
            <a:spLocks noGrp="1"/>
          </p:cNvSpPr>
          <p:nvPr>
            <p:ph type="sldNum" sz="quarter" idx="5"/>
          </p:nvPr>
        </p:nvSpPr>
        <p:spPr/>
        <p:txBody>
          <a:bodyPr/>
          <a:lstStyle/>
          <a:p>
            <a:pPr rtl="0"/>
            <a:fld id="{BFDD6F49-EBB7-4CCF-97A8-E526BB28BB69}" type="slidenum">
              <a:rPr lang="en-US" smtClean="0"/>
              <a:t>11</a:t>
            </a:fld>
            <a:endParaRPr lang="en-US"/>
          </a:p>
        </p:txBody>
      </p:sp>
    </p:spTree>
    <p:extLst>
      <p:ext uri="{BB962C8B-B14F-4D97-AF65-F5344CB8AC3E}">
        <p14:creationId xmlns:p14="http://schemas.microsoft.com/office/powerpoint/2010/main" val="7473148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TP pour approfondir la pratique</a:t>
            </a:r>
          </a:p>
        </p:txBody>
      </p:sp>
      <p:sp>
        <p:nvSpPr>
          <p:cNvPr id="4" name="Slide Number Placeholder 3"/>
          <p:cNvSpPr>
            <a:spLocks noGrp="1"/>
          </p:cNvSpPr>
          <p:nvPr>
            <p:ph type="sldNum" sz="quarter" idx="5"/>
          </p:nvPr>
        </p:nvSpPr>
        <p:spPr/>
        <p:txBody>
          <a:bodyPr/>
          <a:lstStyle/>
          <a:p>
            <a:pPr rtl="0"/>
            <a:fld id="{BFDD6F49-EBB7-4CCF-97A8-E526BB28BB69}" type="slidenum">
              <a:rPr lang="en-US" smtClean="0"/>
              <a:t>12</a:t>
            </a:fld>
            <a:endParaRPr lang="en-US"/>
          </a:p>
        </p:txBody>
      </p:sp>
    </p:spTree>
    <p:extLst>
      <p:ext uri="{BB962C8B-B14F-4D97-AF65-F5344CB8AC3E}">
        <p14:creationId xmlns:p14="http://schemas.microsoft.com/office/powerpoint/2010/main" val="22046594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Après cette présentation, les apprenants réaliseront des TP pour mettre en pratique les concepts abordés. Ces TP incluent l’installation d’AD DS, la création d’utilisateurs et de groupes, l’intégration d’un poste client au domaine, la configuration des GPO, et l’automatisation via des scripts. L’objectif est de reproduire une infrastructure similaire à celle d’une entreprise, afin de comprendre les enjeux et les bénéfices d’Active Directory dans un contexte professionnel.</a:t>
            </a:r>
          </a:p>
        </p:txBody>
      </p:sp>
      <p:sp>
        <p:nvSpPr>
          <p:cNvPr id="4" name="Slide Number Placeholder 3"/>
          <p:cNvSpPr>
            <a:spLocks noGrp="1"/>
          </p:cNvSpPr>
          <p:nvPr>
            <p:ph type="sldNum" sz="quarter" idx="5"/>
          </p:nvPr>
        </p:nvSpPr>
        <p:spPr/>
        <p:txBody>
          <a:bodyPr/>
          <a:lstStyle/>
          <a:p>
            <a:pPr rtl="0"/>
            <a:fld id="{BFDD6F49-EBB7-4CCF-97A8-E526BB28BB69}" type="slidenum">
              <a:rPr lang="en-US" smtClean="0"/>
              <a:t>13</a:t>
            </a:fld>
            <a:endParaRPr lang="en-US"/>
          </a:p>
        </p:txBody>
      </p:sp>
    </p:spTree>
    <p:extLst>
      <p:ext uri="{BB962C8B-B14F-4D97-AF65-F5344CB8AC3E}">
        <p14:creationId xmlns:p14="http://schemas.microsoft.com/office/powerpoint/2010/main" val="4908975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Pourquoi approfondir Active Directory</a:t>
            </a:r>
          </a:p>
        </p:txBody>
      </p:sp>
      <p:sp>
        <p:nvSpPr>
          <p:cNvPr id="4" name="Slide Number Placeholder 3"/>
          <p:cNvSpPr>
            <a:spLocks noGrp="1"/>
          </p:cNvSpPr>
          <p:nvPr>
            <p:ph type="sldNum" sz="quarter" idx="5"/>
          </p:nvPr>
        </p:nvSpPr>
        <p:spPr/>
        <p:txBody>
          <a:bodyPr/>
          <a:lstStyle/>
          <a:p>
            <a:pPr rtl="0"/>
            <a:fld id="{BFDD6F49-EBB7-4CCF-97A8-E526BB28BB69}" type="slidenum">
              <a:rPr lang="en-US" smtClean="0"/>
              <a:t>14</a:t>
            </a:fld>
            <a:endParaRPr lang="en-US"/>
          </a:p>
        </p:txBody>
      </p:sp>
    </p:spTree>
    <p:extLst>
      <p:ext uri="{BB962C8B-B14F-4D97-AF65-F5344CB8AC3E}">
        <p14:creationId xmlns:p14="http://schemas.microsoft.com/office/powerpoint/2010/main" val="11065684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Active Directory est le cœur des systèmes d’information modernes. Sa maîtrise permet d’assurer la sécurité, la cohérence et l’efficacité des infrastructures réseau. Les compétences acquises en travaillant sur AD sont très recherchées dans le monde professionnel. Les TP qui suivent vous permettront de découvrir concrètement ces fonctionnalités et de développer des compétences pratiques essentielles pour votre carrière.</a:t>
            </a:r>
          </a:p>
        </p:txBody>
      </p:sp>
      <p:sp>
        <p:nvSpPr>
          <p:cNvPr id="4" name="Slide Number Placeholder 3"/>
          <p:cNvSpPr>
            <a:spLocks noGrp="1"/>
          </p:cNvSpPr>
          <p:nvPr>
            <p:ph type="sldNum" sz="quarter" idx="5"/>
          </p:nvPr>
        </p:nvSpPr>
        <p:spPr/>
        <p:txBody>
          <a:bodyPr/>
          <a:lstStyle/>
          <a:p>
            <a:pPr rtl="0"/>
            <a:fld id="{BFDD6F49-EBB7-4CCF-97A8-E526BB28BB69}" type="slidenum">
              <a:rPr lang="en-US" smtClean="0"/>
              <a:t>15</a:t>
            </a:fld>
            <a:endParaRPr lang="en-US"/>
          </a:p>
        </p:txBody>
      </p:sp>
    </p:spTree>
    <p:extLst>
      <p:ext uri="{BB962C8B-B14F-4D97-AF65-F5344CB8AC3E}">
        <p14:creationId xmlns:p14="http://schemas.microsoft.com/office/powerpoint/2010/main" val="3247201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re 1">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36E9A-8E96-CD8C-7598-F87632CD81CF}"/>
              </a:ext>
            </a:extLst>
          </p:cNvPr>
          <p:cNvSpPr>
            <a:spLocks noGrp="1"/>
          </p:cNvSpPr>
          <p:nvPr>
            <p:ph type="ctrTitle"/>
          </p:nvPr>
        </p:nvSpPr>
        <p:spPr>
          <a:xfrm>
            <a:off x="521208" y="548642"/>
            <a:ext cx="7478991" cy="3635797"/>
          </a:xfrm>
        </p:spPr>
        <p:txBody>
          <a:bodyPr rtlCol="0" anchor="t">
            <a:normAutofit/>
          </a:bodyPr>
          <a:lstStyle>
            <a:lvl1pPr algn="l">
              <a:defRPr sz="7000"/>
            </a:lvl1pPr>
          </a:lstStyle>
          <a:p>
            <a:pPr rtl="0"/>
            <a:r>
              <a:rPr lang="fr"/>
              <a:t>Modifiez le style du titre</a:t>
            </a:r>
            <a:endParaRPr lang="en-US" dirty="0"/>
          </a:p>
        </p:txBody>
      </p:sp>
      <p:sp>
        <p:nvSpPr>
          <p:cNvPr id="3" name="Sous-titre 2">
            <a:extLst>
              <a:ext uri="{FF2B5EF4-FFF2-40B4-BE49-F238E27FC236}">
                <a16:creationId xmlns:a16="http://schemas.microsoft.com/office/drawing/2014/main" id="{2BDC76B8-60F6-62D3-9F73-E81662203017}"/>
              </a:ext>
            </a:extLst>
          </p:cNvPr>
          <p:cNvSpPr>
            <a:spLocks noGrp="1"/>
          </p:cNvSpPr>
          <p:nvPr>
            <p:ph type="subTitle" idx="1"/>
          </p:nvPr>
        </p:nvSpPr>
        <p:spPr>
          <a:xfrm>
            <a:off x="521208" y="4473553"/>
            <a:ext cx="6655522" cy="1545336"/>
          </a:xfrm>
        </p:spPr>
        <p:txBody>
          <a:bodyPr rtlCol="0" anchor="b">
            <a:normAutofit/>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r"/>
              <a:t>Modifiez le style des sous-titres du masque</a:t>
            </a:r>
            <a:endParaRPr lang="en-US" dirty="0"/>
          </a:p>
        </p:txBody>
      </p:sp>
      <p:sp>
        <p:nvSpPr>
          <p:cNvPr id="4" name="Espace réservé de la date 3">
            <a:extLst>
              <a:ext uri="{FF2B5EF4-FFF2-40B4-BE49-F238E27FC236}">
                <a16:creationId xmlns:a16="http://schemas.microsoft.com/office/drawing/2014/main" id="{EAE2DAFA-435E-AAF9-8B67-495E5AFDCD91}"/>
              </a:ext>
            </a:extLst>
          </p:cNvPr>
          <p:cNvSpPr>
            <a:spLocks noGrp="1"/>
          </p:cNvSpPr>
          <p:nvPr>
            <p:ph type="dt" sz="half" idx="10"/>
          </p:nvPr>
        </p:nvSpPr>
        <p:spPr/>
        <p:txBody>
          <a:bodyPr rtlCol="0"/>
          <a:lstStyle/>
          <a:p>
            <a:pPr rtl="0"/>
            <a:endParaRPr lang="en-US"/>
          </a:p>
        </p:txBody>
      </p:sp>
      <p:sp>
        <p:nvSpPr>
          <p:cNvPr id="5" name="Espace réservé du pied de page 4">
            <a:extLst>
              <a:ext uri="{FF2B5EF4-FFF2-40B4-BE49-F238E27FC236}">
                <a16:creationId xmlns:a16="http://schemas.microsoft.com/office/drawing/2014/main" id="{5B407A58-3351-E479-1A0C-2FF49FA42707}"/>
              </a:ext>
            </a:extLst>
          </p:cNvPr>
          <p:cNvSpPr>
            <a:spLocks noGrp="1"/>
          </p:cNvSpPr>
          <p:nvPr>
            <p:ph type="ftr" sz="quarter" idx="11"/>
          </p:nvPr>
        </p:nvSpPr>
        <p:spPr/>
        <p:txBody>
          <a:bodyPr rtlCol="0"/>
          <a:lstStyle/>
          <a:p>
            <a:pPr rtl="0"/>
            <a:r>
              <a:rPr lang="fr-FR"/>
              <a:t>AFPA-jpm-AD-TSSR- 2025/2026</a:t>
            </a:r>
            <a:endParaRPr lang="fr"/>
          </a:p>
        </p:txBody>
      </p:sp>
      <p:sp>
        <p:nvSpPr>
          <p:cNvPr id="6" name="Espace réservé du numéro de diapositive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231129645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re 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36E9A-8E96-CD8C-7598-F87632CD81CF}"/>
              </a:ext>
            </a:extLst>
          </p:cNvPr>
          <p:cNvSpPr>
            <a:spLocks noGrp="1"/>
          </p:cNvSpPr>
          <p:nvPr>
            <p:ph type="ctrTitle"/>
          </p:nvPr>
        </p:nvSpPr>
        <p:spPr>
          <a:xfrm>
            <a:off x="618008" y="854239"/>
            <a:ext cx="7876287" cy="3592629"/>
          </a:xfrm>
        </p:spPr>
        <p:txBody>
          <a:bodyPr rtlCol="0" anchor="b">
            <a:normAutofit/>
          </a:bodyPr>
          <a:lstStyle>
            <a:lvl1pPr algn="l">
              <a:defRPr sz="7200"/>
            </a:lvl1pPr>
          </a:lstStyle>
          <a:p>
            <a:pPr rtl="0"/>
            <a:r>
              <a:rPr lang="fr"/>
              <a:t>Modifiez le style du titre</a:t>
            </a:r>
            <a:endParaRPr lang="en-US" dirty="0"/>
          </a:p>
        </p:txBody>
      </p:sp>
      <p:sp>
        <p:nvSpPr>
          <p:cNvPr id="3" name="Sous-titre 2">
            <a:extLst>
              <a:ext uri="{FF2B5EF4-FFF2-40B4-BE49-F238E27FC236}">
                <a16:creationId xmlns:a16="http://schemas.microsoft.com/office/drawing/2014/main" id="{2BDC76B8-60F6-62D3-9F73-E81662203017}"/>
              </a:ext>
            </a:extLst>
          </p:cNvPr>
          <p:cNvSpPr>
            <a:spLocks noGrp="1"/>
          </p:cNvSpPr>
          <p:nvPr>
            <p:ph type="subTitle" idx="1"/>
          </p:nvPr>
        </p:nvSpPr>
        <p:spPr>
          <a:xfrm>
            <a:off x="658368" y="4617138"/>
            <a:ext cx="7375466" cy="1014984"/>
          </a:xfrm>
        </p:spPr>
        <p:txBody>
          <a:bodyPr rtlCol="0"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r"/>
              <a:t>Modifiez le style des sous-titres du masque</a:t>
            </a:r>
            <a:endParaRPr lang="en-US" dirty="0"/>
          </a:p>
        </p:txBody>
      </p:sp>
      <p:sp>
        <p:nvSpPr>
          <p:cNvPr id="4" name="Espace réservé de la date 3">
            <a:extLst>
              <a:ext uri="{FF2B5EF4-FFF2-40B4-BE49-F238E27FC236}">
                <a16:creationId xmlns:a16="http://schemas.microsoft.com/office/drawing/2014/main" id="{EAE2DAFA-435E-AAF9-8B67-495E5AFDCD91}"/>
              </a:ext>
            </a:extLst>
          </p:cNvPr>
          <p:cNvSpPr>
            <a:spLocks noGrp="1"/>
          </p:cNvSpPr>
          <p:nvPr>
            <p:ph type="dt" sz="half" idx="10"/>
          </p:nvPr>
        </p:nvSpPr>
        <p:spPr/>
        <p:txBody>
          <a:bodyPr rtlCol="0"/>
          <a:lstStyle/>
          <a:p>
            <a:pPr rtl="0"/>
            <a:endParaRPr lang="en-US"/>
          </a:p>
        </p:txBody>
      </p:sp>
      <p:sp>
        <p:nvSpPr>
          <p:cNvPr id="5" name="Espace réservé du pied de page 4">
            <a:extLst>
              <a:ext uri="{FF2B5EF4-FFF2-40B4-BE49-F238E27FC236}">
                <a16:creationId xmlns:a16="http://schemas.microsoft.com/office/drawing/2014/main" id="{5B407A58-3351-E479-1A0C-2FF49FA42707}"/>
              </a:ext>
            </a:extLst>
          </p:cNvPr>
          <p:cNvSpPr>
            <a:spLocks noGrp="1"/>
          </p:cNvSpPr>
          <p:nvPr>
            <p:ph type="ftr" sz="quarter" idx="11"/>
          </p:nvPr>
        </p:nvSpPr>
        <p:spPr/>
        <p:txBody>
          <a:bodyPr rtlCol="0"/>
          <a:lstStyle/>
          <a:p>
            <a:pPr rtl="0"/>
            <a:r>
              <a:rPr lang="fr-FR"/>
              <a:t>AFPA-jpm-AD-TSSR- 2025/2026</a:t>
            </a:r>
            <a:endParaRPr lang="fr"/>
          </a:p>
        </p:txBody>
      </p:sp>
      <p:sp>
        <p:nvSpPr>
          <p:cNvPr id="6" name="Espace réservé du numéro de diapositive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357795432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re 3">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36E9A-8E96-CD8C-7598-F87632CD81CF}"/>
              </a:ext>
            </a:extLst>
          </p:cNvPr>
          <p:cNvSpPr>
            <a:spLocks noGrp="1"/>
          </p:cNvSpPr>
          <p:nvPr>
            <p:ph type="ctrTitle"/>
          </p:nvPr>
        </p:nvSpPr>
        <p:spPr>
          <a:xfrm>
            <a:off x="1981200" y="1318302"/>
            <a:ext cx="8229600" cy="2621154"/>
          </a:xfrm>
        </p:spPr>
        <p:txBody>
          <a:bodyPr rtlCol="0" anchor="b">
            <a:normAutofit/>
          </a:bodyPr>
          <a:lstStyle>
            <a:lvl1pPr algn="ctr">
              <a:defRPr sz="6000"/>
            </a:lvl1pPr>
          </a:lstStyle>
          <a:p>
            <a:pPr rtl="0"/>
            <a:r>
              <a:rPr lang="fr"/>
              <a:t>Modifiez le style du titre</a:t>
            </a:r>
            <a:endParaRPr lang="en-US" dirty="0"/>
          </a:p>
        </p:txBody>
      </p:sp>
      <p:sp>
        <p:nvSpPr>
          <p:cNvPr id="3" name="Sous-titre 2">
            <a:extLst>
              <a:ext uri="{FF2B5EF4-FFF2-40B4-BE49-F238E27FC236}">
                <a16:creationId xmlns:a16="http://schemas.microsoft.com/office/drawing/2014/main" id="{2BDC76B8-60F6-62D3-9F73-E81662203017}"/>
              </a:ext>
            </a:extLst>
          </p:cNvPr>
          <p:cNvSpPr>
            <a:spLocks noGrp="1"/>
          </p:cNvSpPr>
          <p:nvPr>
            <p:ph type="subTitle" idx="1"/>
          </p:nvPr>
        </p:nvSpPr>
        <p:spPr>
          <a:xfrm>
            <a:off x="2301923" y="4039647"/>
            <a:ext cx="7588155" cy="1414091"/>
          </a:xfrm>
        </p:spPr>
        <p:txBody>
          <a:bodyPr rtlCol="0">
            <a:normAutofit/>
          </a:bodyPr>
          <a:lstStyle>
            <a:lvl1pPr marL="0" indent="0" algn="ctr">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r"/>
              <a:t>Modifiez le style des sous-titres du masque</a:t>
            </a:r>
          </a:p>
        </p:txBody>
      </p:sp>
      <p:sp>
        <p:nvSpPr>
          <p:cNvPr id="4" name="Espace réservé de la date 3">
            <a:extLst>
              <a:ext uri="{FF2B5EF4-FFF2-40B4-BE49-F238E27FC236}">
                <a16:creationId xmlns:a16="http://schemas.microsoft.com/office/drawing/2014/main" id="{EAE2DAFA-435E-AAF9-8B67-495E5AFDCD91}"/>
              </a:ext>
            </a:extLst>
          </p:cNvPr>
          <p:cNvSpPr>
            <a:spLocks noGrp="1"/>
          </p:cNvSpPr>
          <p:nvPr>
            <p:ph type="dt" sz="half" idx="10"/>
          </p:nvPr>
        </p:nvSpPr>
        <p:spPr/>
        <p:txBody>
          <a:bodyPr rtlCol="0"/>
          <a:lstStyle/>
          <a:p>
            <a:pPr rtl="0"/>
            <a:endParaRPr lang="en-US"/>
          </a:p>
        </p:txBody>
      </p:sp>
      <p:sp>
        <p:nvSpPr>
          <p:cNvPr id="5" name="Espace réservé du pied de page 4">
            <a:extLst>
              <a:ext uri="{FF2B5EF4-FFF2-40B4-BE49-F238E27FC236}">
                <a16:creationId xmlns:a16="http://schemas.microsoft.com/office/drawing/2014/main" id="{5B407A58-3351-E479-1A0C-2FF49FA42707}"/>
              </a:ext>
            </a:extLst>
          </p:cNvPr>
          <p:cNvSpPr>
            <a:spLocks noGrp="1"/>
          </p:cNvSpPr>
          <p:nvPr>
            <p:ph type="ftr" sz="quarter" idx="11"/>
          </p:nvPr>
        </p:nvSpPr>
        <p:spPr/>
        <p:txBody>
          <a:bodyPr rtlCol="0"/>
          <a:lstStyle/>
          <a:p>
            <a:pPr rtl="0"/>
            <a:r>
              <a:rPr lang="fr-FR"/>
              <a:t>AFPA-jpm-AD-TSSR- 2025/2026</a:t>
            </a:r>
            <a:endParaRPr lang="fr"/>
          </a:p>
        </p:txBody>
      </p:sp>
      <p:sp>
        <p:nvSpPr>
          <p:cNvPr id="6" name="Espace réservé du numéro de diapositive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137049592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photo 1">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36E9A-8E96-CD8C-7598-F87632CD81CF}"/>
              </a:ext>
            </a:extLst>
          </p:cNvPr>
          <p:cNvSpPr>
            <a:spLocks noGrp="1"/>
          </p:cNvSpPr>
          <p:nvPr>
            <p:ph type="ctrTitle"/>
          </p:nvPr>
        </p:nvSpPr>
        <p:spPr>
          <a:xfrm>
            <a:off x="365760" y="5218032"/>
            <a:ext cx="11460480" cy="786384"/>
          </a:xfrm>
        </p:spPr>
        <p:txBody>
          <a:bodyPr rtlCol="0" anchor="b">
            <a:normAutofit/>
          </a:bodyPr>
          <a:lstStyle>
            <a:lvl1pPr algn="l">
              <a:defRPr sz="4000"/>
            </a:lvl1pPr>
          </a:lstStyle>
          <a:p>
            <a:pPr rtl="0"/>
            <a:r>
              <a:rPr lang="fr"/>
              <a:t>Modifiez le style du titre</a:t>
            </a:r>
            <a:endParaRPr lang="en-US" dirty="0"/>
          </a:p>
        </p:txBody>
      </p:sp>
      <p:sp>
        <p:nvSpPr>
          <p:cNvPr id="3" name="Sous-titre 2">
            <a:extLst>
              <a:ext uri="{FF2B5EF4-FFF2-40B4-BE49-F238E27FC236}">
                <a16:creationId xmlns:a16="http://schemas.microsoft.com/office/drawing/2014/main" id="{2BDC76B8-60F6-62D3-9F73-E81662203017}"/>
              </a:ext>
            </a:extLst>
          </p:cNvPr>
          <p:cNvSpPr>
            <a:spLocks noGrp="1"/>
          </p:cNvSpPr>
          <p:nvPr>
            <p:ph type="subTitle" idx="1"/>
          </p:nvPr>
        </p:nvSpPr>
        <p:spPr>
          <a:xfrm>
            <a:off x="365760" y="5972629"/>
            <a:ext cx="11460480" cy="480373"/>
          </a:xfrm>
        </p:spPr>
        <p:txBody>
          <a:bodyPr rtlCol="0"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r"/>
              <a:t>Modifiez le style des sous-titres du masque</a:t>
            </a:r>
            <a:endParaRPr lang="en-US" dirty="0"/>
          </a:p>
        </p:txBody>
      </p:sp>
      <p:sp>
        <p:nvSpPr>
          <p:cNvPr id="11" name="Espace réservé d’image 10">
            <a:extLst>
              <a:ext uri="{FF2B5EF4-FFF2-40B4-BE49-F238E27FC236}">
                <a16:creationId xmlns:a16="http://schemas.microsoft.com/office/drawing/2014/main" id="{B24A208E-BD69-BB12-21B8-DA405B501FA8}"/>
              </a:ext>
            </a:extLst>
          </p:cNvPr>
          <p:cNvSpPr>
            <a:spLocks noGrp="1"/>
          </p:cNvSpPr>
          <p:nvPr>
            <p:ph type="pic" sz="quarter" idx="13"/>
          </p:nvPr>
        </p:nvSpPr>
        <p:spPr>
          <a:xfrm>
            <a:off x="0" y="0"/>
            <a:ext cx="12191999" cy="4986425"/>
          </a:xfrm>
          <a:blipFill dpi="0" rotWithShape="1">
            <a:blip r:embed="rId2">
              <a:alphaModFix amt="60000"/>
            </a:blip>
            <a:srcRect/>
            <a:stretch>
              <a:fillRect/>
            </a:stretch>
          </a:blipFill>
        </p:spPr>
        <p:txBody>
          <a:bodyPr rtlCol="0"/>
          <a:lstStyle/>
          <a:p>
            <a:pPr rtl="0"/>
            <a:r>
              <a:rPr lang="fr"/>
              <a:t>Cliquez sur l’icône pour ajouter une image</a:t>
            </a:r>
          </a:p>
        </p:txBody>
      </p:sp>
      <p:sp>
        <p:nvSpPr>
          <p:cNvPr id="7" name="Espace réservé de la date 6">
            <a:extLst>
              <a:ext uri="{FF2B5EF4-FFF2-40B4-BE49-F238E27FC236}">
                <a16:creationId xmlns:a16="http://schemas.microsoft.com/office/drawing/2014/main" id="{1AA6C9C7-A264-237A-7F3C-46E6A7A9646D}"/>
              </a:ext>
            </a:extLst>
          </p:cNvPr>
          <p:cNvSpPr>
            <a:spLocks noGrp="1"/>
          </p:cNvSpPr>
          <p:nvPr>
            <p:ph type="dt" sz="half" idx="14"/>
          </p:nvPr>
        </p:nvSpPr>
        <p:spPr/>
        <p:txBody>
          <a:bodyPr rtlCol="0"/>
          <a:lstStyle/>
          <a:p>
            <a:pPr rtl="0"/>
            <a:endParaRPr lang="en-US"/>
          </a:p>
        </p:txBody>
      </p:sp>
      <p:sp>
        <p:nvSpPr>
          <p:cNvPr id="8" name="Espace réservé du pied de page 7">
            <a:extLst>
              <a:ext uri="{FF2B5EF4-FFF2-40B4-BE49-F238E27FC236}">
                <a16:creationId xmlns:a16="http://schemas.microsoft.com/office/drawing/2014/main" id="{1B5B8C48-05E9-5280-3F6A-22F8BCBB477E}"/>
              </a:ext>
            </a:extLst>
          </p:cNvPr>
          <p:cNvSpPr>
            <a:spLocks noGrp="1"/>
          </p:cNvSpPr>
          <p:nvPr>
            <p:ph type="ftr" sz="quarter" idx="15"/>
          </p:nvPr>
        </p:nvSpPr>
        <p:spPr/>
        <p:txBody>
          <a:bodyPr rtlCol="0"/>
          <a:lstStyle/>
          <a:p>
            <a:pPr rtl="0"/>
            <a:r>
              <a:rPr lang="fr-FR"/>
              <a:t>AFPA-jpm-AD-TSSR- 2025/2026</a:t>
            </a:r>
            <a:endParaRPr lang="fr"/>
          </a:p>
        </p:txBody>
      </p:sp>
      <p:sp>
        <p:nvSpPr>
          <p:cNvPr id="9" name="Espace réservé du numéro de diapositive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40176852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photo 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36E9A-8E96-CD8C-7598-F87632CD81CF}"/>
              </a:ext>
            </a:extLst>
          </p:cNvPr>
          <p:cNvSpPr>
            <a:spLocks noGrp="1"/>
          </p:cNvSpPr>
          <p:nvPr>
            <p:ph type="ctrTitle"/>
          </p:nvPr>
        </p:nvSpPr>
        <p:spPr>
          <a:xfrm>
            <a:off x="7168896" y="1129554"/>
            <a:ext cx="4361688" cy="3475236"/>
          </a:xfrm>
        </p:spPr>
        <p:txBody>
          <a:bodyPr rtlCol="0" anchor="b">
            <a:normAutofit/>
          </a:bodyPr>
          <a:lstStyle>
            <a:lvl1pPr algn="l">
              <a:defRPr sz="5400"/>
            </a:lvl1pPr>
          </a:lstStyle>
          <a:p>
            <a:pPr rtl="0"/>
            <a:r>
              <a:rPr lang="fr"/>
              <a:t>Modifiez le style du titre</a:t>
            </a:r>
            <a:endParaRPr lang="en-US" dirty="0"/>
          </a:p>
        </p:txBody>
      </p:sp>
      <p:sp>
        <p:nvSpPr>
          <p:cNvPr id="3" name="Sous-titre 2">
            <a:extLst>
              <a:ext uri="{FF2B5EF4-FFF2-40B4-BE49-F238E27FC236}">
                <a16:creationId xmlns:a16="http://schemas.microsoft.com/office/drawing/2014/main" id="{2BDC76B8-60F6-62D3-9F73-E81662203017}"/>
              </a:ext>
            </a:extLst>
          </p:cNvPr>
          <p:cNvSpPr>
            <a:spLocks noGrp="1"/>
          </p:cNvSpPr>
          <p:nvPr>
            <p:ph type="subTitle" idx="1"/>
          </p:nvPr>
        </p:nvSpPr>
        <p:spPr>
          <a:xfrm>
            <a:off x="7168897" y="4731335"/>
            <a:ext cx="4206240" cy="1184585"/>
          </a:xfrm>
        </p:spPr>
        <p:txBody>
          <a:bodyPr rtlCol="0"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r"/>
              <a:t>Modifiez le style des sous-titres du masque</a:t>
            </a:r>
            <a:endParaRPr lang="en-US" dirty="0"/>
          </a:p>
        </p:txBody>
      </p:sp>
      <p:sp>
        <p:nvSpPr>
          <p:cNvPr id="11" name="Espace réservé d’image 10">
            <a:extLst>
              <a:ext uri="{FF2B5EF4-FFF2-40B4-BE49-F238E27FC236}">
                <a16:creationId xmlns:a16="http://schemas.microsoft.com/office/drawing/2014/main" id="{B24A208E-BD69-BB12-21B8-DA405B501FA8}"/>
              </a:ext>
            </a:extLst>
          </p:cNvPr>
          <p:cNvSpPr>
            <a:spLocks noGrp="1"/>
          </p:cNvSpPr>
          <p:nvPr>
            <p:ph type="pic" sz="quarter" idx="13"/>
          </p:nvPr>
        </p:nvSpPr>
        <p:spPr>
          <a:xfrm>
            <a:off x="0" y="0"/>
            <a:ext cx="6584950" cy="6858000"/>
          </a:xfrm>
          <a:blipFill dpi="0" rotWithShape="1">
            <a:blip r:embed="rId2">
              <a:alphaModFix amt="60000"/>
            </a:blip>
            <a:srcRect/>
            <a:stretch>
              <a:fillRect/>
            </a:stretch>
          </a:blipFill>
        </p:spPr>
        <p:txBody>
          <a:bodyPr rtlCol="0"/>
          <a:lstStyle/>
          <a:p>
            <a:pPr rtl="0"/>
            <a:r>
              <a:rPr lang="fr"/>
              <a:t>Cliquez sur l’icône pour ajouter une image</a:t>
            </a:r>
          </a:p>
        </p:txBody>
      </p:sp>
      <p:sp>
        <p:nvSpPr>
          <p:cNvPr id="4" name="Espace réservé de la date 3">
            <a:extLst>
              <a:ext uri="{FF2B5EF4-FFF2-40B4-BE49-F238E27FC236}">
                <a16:creationId xmlns:a16="http://schemas.microsoft.com/office/drawing/2014/main" id="{EAE2DAFA-435E-AAF9-8B67-495E5AFDCD91}"/>
              </a:ext>
            </a:extLst>
          </p:cNvPr>
          <p:cNvSpPr>
            <a:spLocks noGrp="1"/>
          </p:cNvSpPr>
          <p:nvPr>
            <p:ph type="dt" sz="half" idx="10"/>
          </p:nvPr>
        </p:nvSpPr>
        <p:spPr>
          <a:xfrm>
            <a:off x="7168895" y="6453002"/>
            <a:ext cx="1707625" cy="365125"/>
          </a:xfrm>
        </p:spPr>
        <p:txBody>
          <a:bodyPr rtlCol="0"/>
          <a:lstStyle>
            <a:lvl1pPr>
              <a:defRPr>
                <a:solidFill>
                  <a:schemeClr val="tx1"/>
                </a:solidFill>
                <a:effectLst/>
              </a:defRPr>
            </a:lvl1pPr>
          </a:lstStyle>
          <a:p>
            <a:pPr rtl="0"/>
            <a:endParaRPr lang="en-US"/>
          </a:p>
        </p:txBody>
      </p:sp>
      <p:sp>
        <p:nvSpPr>
          <p:cNvPr id="5" name="Espace réservé du pied de page 4">
            <a:extLst>
              <a:ext uri="{FF2B5EF4-FFF2-40B4-BE49-F238E27FC236}">
                <a16:creationId xmlns:a16="http://schemas.microsoft.com/office/drawing/2014/main" id="{5B407A58-3351-E479-1A0C-2FF49FA42707}"/>
              </a:ext>
            </a:extLst>
          </p:cNvPr>
          <p:cNvSpPr>
            <a:spLocks noGrp="1"/>
          </p:cNvSpPr>
          <p:nvPr>
            <p:ph type="ftr" sz="quarter" idx="11"/>
          </p:nvPr>
        </p:nvSpPr>
        <p:spPr/>
        <p:txBody>
          <a:bodyPr rtlCol="0"/>
          <a:lstStyle/>
          <a:p>
            <a:pPr rtl="0"/>
            <a:r>
              <a:rPr lang="fr-FR"/>
              <a:t>AFPA-jpm-AD-TSSR- 2025/2026</a:t>
            </a:r>
            <a:endParaRPr lang="fr"/>
          </a:p>
        </p:txBody>
      </p:sp>
      <p:sp>
        <p:nvSpPr>
          <p:cNvPr id="6" name="Espace réservé du numéro de diapositive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228875110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Photo 3">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36E9A-8E96-CD8C-7598-F87632CD81CF}"/>
              </a:ext>
            </a:extLst>
          </p:cNvPr>
          <p:cNvSpPr>
            <a:spLocks noGrp="1"/>
          </p:cNvSpPr>
          <p:nvPr>
            <p:ph type="ctrTitle"/>
          </p:nvPr>
        </p:nvSpPr>
        <p:spPr>
          <a:xfrm>
            <a:off x="365760" y="411480"/>
            <a:ext cx="4654296" cy="3739896"/>
          </a:xfrm>
        </p:spPr>
        <p:txBody>
          <a:bodyPr rtlCol="0" anchor="t">
            <a:normAutofit/>
          </a:bodyPr>
          <a:lstStyle>
            <a:lvl1pPr algn="l">
              <a:defRPr sz="5200"/>
            </a:lvl1pPr>
          </a:lstStyle>
          <a:p>
            <a:pPr rtl="0"/>
            <a:r>
              <a:rPr lang="fr"/>
              <a:t>Modifiez le style du titre</a:t>
            </a:r>
            <a:endParaRPr lang="en-US" dirty="0"/>
          </a:p>
        </p:txBody>
      </p:sp>
      <p:sp>
        <p:nvSpPr>
          <p:cNvPr id="3" name="Sous-titre 2">
            <a:extLst>
              <a:ext uri="{FF2B5EF4-FFF2-40B4-BE49-F238E27FC236}">
                <a16:creationId xmlns:a16="http://schemas.microsoft.com/office/drawing/2014/main" id="{2BDC76B8-60F6-62D3-9F73-E81662203017}"/>
              </a:ext>
            </a:extLst>
          </p:cNvPr>
          <p:cNvSpPr>
            <a:spLocks noGrp="1"/>
          </p:cNvSpPr>
          <p:nvPr>
            <p:ph type="subTitle" idx="1"/>
          </p:nvPr>
        </p:nvSpPr>
        <p:spPr>
          <a:xfrm>
            <a:off x="365760" y="4873752"/>
            <a:ext cx="4206240" cy="1380744"/>
          </a:xfrm>
        </p:spPr>
        <p:txBody>
          <a:bodyPr rtlCol="0"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r"/>
              <a:t>Modifiez le style des sous-titres du masque</a:t>
            </a:r>
            <a:endParaRPr lang="en-US" dirty="0"/>
          </a:p>
        </p:txBody>
      </p:sp>
      <p:sp>
        <p:nvSpPr>
          <p:cNvPr id="11" name="Espace réservé d’image 10">
            <a:extLst>
              <a:ext uri="{FF2B5EF4-FFF2-40B4-BE49-F238E27FC236}">
                <a16:creationId xmlns:a16="http://schemas.microsoft.com/office/drawing/2014/main" id="{B24A208E-BD69-BB12-21B8-DA405B501FA8}"/>
              </a:ext>
            </a:extLst>
          </p:cNvPr>
          <p:cNvSpPr>
            <a:spLocks noGrp="1"/>
          </p:cNvSpPr>
          <p:nvPr>
            <p:ph type="pic" sz="quarter" idx="13"/>
          </p:nvPr>
        </p:nvSpPr>
        <p:spPr>
          <a:xfrm>
            <a:off x="5596128" y="0"/>
            <a:ext cx="6595872" cy="6858000"/>
          </a:xfrm>
          <a:blipFill dpi="0" rotWithShape="1">
            <a:blip r:embed="rId2">
              <a:alphaModFix amt="60000"/>
            </a:blip>
            <a:srcRect/>
            <a:stretch>
              <a:fillRect/>
            </a:stretch>
          </a:blipFill>
        </p:spPr>
        <p:txBody>
          <a:bodyPr rtlCol="0"/>
          <a:lstStyle/>
          <a:p>
            <a:pPr rtl="0"/>
            <a:r>
              <a:rPr lang="fr"/>
              <a:t>Cliquez sur l’icône pour ajouter une image</a:t>
            </a:r>
          </a:p>
        </p:txBody>
      </p:sp>
      <p:sp>
        <p:nvSpPr>
          <p:cNvPr id="7" name="Espace réservé de la date 6">
            <a:extLst>
              <a:ext uri="{FF2B5EF4-FFF2-40B4-BE49-F238E27FC236}">
                <a16:creationId xmlns:a16="http://schemas.microsoft.com/office/drawing/2014/main" id="{F991F941-2D53-CC10-7947-62237A245FE0}"/>
              </a:ext>
            </a:extLst>
          </p:cNvPr>
          <p:cNvSpPr>
            <a:spLocks noGrp="1"/>
          </p:cNvSpPr>
          <p:nvPr>
            <p:ph type="dt" sz="half" idx="14"/>
          </p:nvPr>
        </p:nvSpPr>
        <p:spPr>
          <a:xfrm>
            <a:off x="137160" y="6453002"/>
            <a:ext cx="1951777" cy="365125"/>
          </a:xfrm>
        </p:spPr>
        <p:txBody>
          <a:bodyPr rtlCol="0"/>
          <a:lstStyle/>
          <a:p>
            <a:pPr rtl="0"/>
            <a:endParaRPr lang="en-US"/>
          </a:p>
        </p:txBody>
      </p:sp>
      <p:sp>
        <p:nvSpPr>
          <p:cNvPr id="8" name="Espace réservé du pied de page 7">
            <a:extLst>
              <a:ext uri="{FF2B5EF4-FFF2-40B4-BE49-F238E27FC236}">
                <a16:creationId xmlns:a16="http://schemas.microsoft.com/office/drawing/2014/main" id="{9A6E6A4C-6C55-068A-43AA-78DB4D1D643B}"/>
              </a:ext>
            </a:extLst>
          </p:cNvPr>
          <p:cNvSpPr>
            <a:spLocks noGrp="1"/>
          </p:cNvSpPr>
          <p:nvPr>
            <p:ph type="ftr" sz="quarter" idx="15"/>
          </p:nvPr>
        </p:nvSpPr>
        <p:spPr>
          <a:xfrm>
            <a:off x="2088937" y="6453002"/>
            <a:ext cx="2805405" cy="365125"/>
          </a:xfrm>
        </p:spPr>
        <p:txBody>
          <a:bodyPr rtlCol="0"/>
          <a:lstStyle/>
          <a:p>
            <a:pPr rtl="0"/>
            <a:r>
              <a:rPr lang="fr-FR"/>
              <a:t>AFPA-jpm-AD-TSSR- 2025/2026</a:t>
            </a:r>
            <a:endParaRPr lang="fr"/>
          </a:p>
        </p:txBody>
      </p:sp>
      <p:sp>
        <p:nvSpPr>
          <p:cNvPr id="9" name="Espace réservé du numéro de diapositive 8">
            <a:extLst>
              <a:ext uri="{FF2B5EF4-FFF2-40B4-BE49-F238E27FC236}">
                <a16:creationId xmlns:a16="http://schemas.microsoft.com/office/drawing/2014/main" id="{C1A2CCFF-14A7-08A8-4465-732CD8928728}"/>
              </a:ext>
            </a:extLst>
          </p:cNvPr>
          <p:cNvSpPr>
            <a:spLocks noGrp="1"/>
          </p:cNvSpPr>
          <p:nvPr>
            <p:ph type="sldNum" sz="quarter" idx="16"/>
          </p:nvPr>
        </p:nvSpPr>
        <p:spPr>
          <a:xfrm>
            <a:off x="4844578" y="6453002"/>
            <a:ext cx="429207" cy="365125"/>
          </a:xfrm>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251206727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tête de section">
    <p:bg>
      <p:bgRef idx="1001">
        <a:schemeClr val="bg1"/>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36E9A-8E96-CD8C-7598-F87632CD81CF}"/>
              </a:ext>
            </a:extLst>
          </p:cNvPr>
          <p:cNvSpPr>
            <a:spLocks noGrp="1"/>
          </p:cNvSpPr>
          <p:nvPr>
            <p:ph type="ctrTitle"/>
          </p:nvPr>
        </p:nvSpPr>
        <p:spPr>
          <a:xfrm>
            <a:off x="274320" y="1801368"/>
            <a:ext cx="7772400" cy="4572000"/>
          </a:xfrm>
        </p:spPr>
        <p:txBody>
          <a:bodyPr rtlCol="0" anchor="b">
            <a:normAutofit/>
          </a:bodyPr>
          <a:lstStyle>
            <a:lvl1pPr algn="l">
              <a:defRPr sz="7400"/>
            </a:lvl1pPr>
          </a:lstStyle>
          <a:p>
            <a:pPr rtl="0"/>
            <a:r>
              <a:rPr lang="fr"/>
              <a:t>Modifiez le style du titre</a:t>
            </a:r>
            <a:endParaRPr lang="en-US" dirty="0"/>
          </a:p>
        </p:txBody>
      </p:sp>
      <p:sp>
        <p:nvSpPr>
          <p:cNvPr id="4" name="Espace réservé de la date 3">
            <a:extLst>
              <a:ext uri="{FF2B5EF4-FFF2-40B4-BE49-F238E27FC236}">
                <a16:creationId xmlns:a16="http://schemas.microsoft.com/office/drawing/2014/main" id="{EAE2DAFA-435E-AAF9-8B67-495E5AFDCD91}"/>
              </a:ext>
            </a:extLst>
          </p:cNvPr>
          <p:cNvSpPr>
            <a:spLocks noGrp="1"/>
          </p:cNvSpPr>
          <p:nvPr>
            <p:ph type="dt" sz="half" idx="10"/>
          </p:nvPr>
        </p:nvSpPr>
        <p:spPr/>
        <p:txBody>
          <a:bodyPr rtlCol="0"/>
          <a:lstStyle/>
          <a:p>
            <a:pPr rtl="0"/>
            <a:endParaRPr lang="en-US"/>
          </a:p>
        </p:txBody>
      </p:sp>
      <p:sp>
        <p:nvSpPr>
          <p:cNvPr id="5" name="Espace réservé du pied de page 4">
            <a:extLst>
              <a:ext uri="{FF2B5EF4-FFF2-40B4-BE49-F238E27FC236}">
                <a16:creationId xmlns:a16="http://schemas.microsoft.com/office/drawing/2014/main" id="{5B407A58-3351-E479-1A0C-2FF49FA42707}"/>
              </a:ext>
            </a:extLst>
          </p:cNvPr>
          <p:cNvSpPr>
            <a:spLocks noGrp="1"/>
          </p:cNvSpPr>
          <p:nvPr>
            <p:ph type="ftr" sz="quarter" idx="11"/>
          </p:nvPr>
        </p:nvSpPr>
        <p:spPr/>
        <p:txBody>
          <a:bodyPr rtlCol="0"/>
          <a:lstStyle/>
          <a:p>
            <a:pPr rtl="0"/>
            <a:r>
              <a:rPr lang="fr-FR"/>
              <a:t>AFPA-jpm-AD-TSSR- 2025/2026</a:t>
            </a:r>
            <a:endParaRPr lang="fr"/>
          </a:p>
        </p:txBody>
      </p:sp>
      <p:sp>
        <p:nvSpPr>
          <p:cNvPr id="6" name="Espace réservé du numéro de diapositive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352880959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rdre du jour">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4019F8-742E-9EEF-F591-C9666AC32AF1}"/>
              </a:ext>
            </a:extLst>
          </p:cNvPr>
          <p:cNvSpPr>
            <a:spLocks noGrp="1"/>
          </p:cNvSpPr>
          <p:nvPr>
            <p:ph type="title"/>
          </p:nvPr>
        </p:nvSpPr>
        <p:spPr>
          <a:xfrm>
            <a:off x="612647" y="664108"/>
            <a:ext cx="8467558" cy="1554480"/>
          </a:xfrm>
        </p:spPr>
        <p:txBody>
          <a:bodyPr rtlCol="0" anchor="b">
            <a:normAutofit/>
          </a:bodyPr>
          <a:lstStyle>
            <a:lvl1pPr>
              <a:defRPr sz="4400"/>
            </a:lvl1pPr>
          </a:lstStyle>
          <a:p>
            <a:pPr rtl="0"/>
            <a:r>
              <a:rPr lang="fr"/>
              <a:t>Modifiez le style du titre</a:t>
            </a:r>
          </a:p>
        </p:txBody>
      </p:sp>
      <p:sp>
        <p:nvSpPr>
          <p:cNvPr id="7" name="Espace réservé du contenu 6">
            <a:extLst>
              <a:ext uri="{FF2B5EF4-FFF2-40B4-BE49-F238E27FC236}">
                <a16:creationId xmlns:a16="http://schemas.microsoft.com/office/drawing/2014/main" id="{28C8B19A-6FC1-2B71-0BFB-9274CBF396B9}"/>
              </a:ext>
            </a:extLst>
          </p:cNvPr>
          <p:cNvSpPr>
            <a:spLocks noGrp="1"/>
          </p:cNvSpPr>
          <p:nvPr>
            <p:ph sz="quarter" idx="13"/>
          </p:nvPr>
        </p:nvSpPr>
        <p:spPr>
          <a:xfrm>
            <a:off x="612647" y="2333860"/>
            <a:ext cx="8467558" cy="3689909"/>
          </a:xfrm>
        </p:spPr>
        <p:txBody>
          <a:bodyPr rtlCol="0">
            <a:normAutofit/>
          </a:bodyPr>
          <a:lstStyle>
            <a:lvl1pPr marL="457200" indent="-457200">
              <a:buFont typeface="+mj-lt"/>
              <a:buAutoNum type="arabicPeriod"/>
              <a:defRPr sz="2400"/>
            </a:lvl1pPr>
            <a:lvl2pPr marL="685800" indent="-457200">
              <a:buFont typeface="+mj-lt"/>
              <a:buAutoNum type="arabicPeriod"/>
              <a:defRPr sz="2000"/>
            </a:lvl2pPr>
            <a:lvl3pPr marL="800100" indent="-342900">
              <a:buFont typeface="+mj-lt"/>
              <a:buAutoNum type="arabicPeriod"/>
              <a:defRPr sz="1800"/>
            </a:lvl3pPr>
            <a:lvl4pPr marL="1028700" indent="-342900">
              <a:buFont typeface="+mj-lt"/>
              <a:buAutoNum type="arabicPeriod"/>
              <a:defRPr sz="1600"/>
            </a:lvl4pPr>
            <a:lvl5pPr marL="1257300" indent="-342900">
              <a:buFont typeface="+mj-lt"/>
              <a:buAutoNum type="arabicPeriod"/>
              <a:defRPr sz="1400"/>
            </a:lvl5pPr>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endParaRPr lang="en-US" dirty="0"/>
          </a:p>
        </p:txBody>
      </p:sp>
      <p:sp>
        <p:nvSpPr>
          <p:cNvPr id="3" name="Espace réservé de la date 2">
            <a:extLst>
              <a:ext uri="{FF2B5EF4-FFF2-40B4-BE49-F238E27FC236}">
                <a16:creationId xmlns:a16="http://schemas.microsoft.com/office/drawing/2014/main" id="{6CC77F2D-39D2-22F7-CF0B-39D63EBF00B7}"/>
              </a:ext>
            </a:extLst>
          </p:cNvPr>
          <p:cNvSpPr>
            <a:spLocks noGrp="1"/>
          </p:cNvSpPr>
          <p:nvPr>
            <p:ph type="dt" sz="half" idx="10"/>
          </p:nvPr>
        </p:nvSpPr>
        <p:spPr/>
        <p:txBody>
          <a:bodyPr rtlCol="0"/>
          <a:lstStyle/>
          <a:p>
            <a:pPr rtl="0"/>
            <a:endParaRPr lang="en-US"/>
          </a:p>
        </p:txBody>
      </p:sp>
      <p:sp>
        <p:nvSpPr>
          <p:cNvPr id="4" name="Espace réservé du pied de page 3">
            <a:extLst>
              <a:ext uri="{FF2B5EF4-FFF2-40B4-BE49-F238E27FC236}">
                <a16:creationId xmlns:a16="http://schemas.microsoft.com/office/drawing/2014/main" id="{0B12CFE6-D05E-5478-B3A4-81DC4DCD7410}"/>
              </a:ext>
            </a:extLst>
          </p:cNvPr>
          <p:cNvSpPr>
            <a:spLocks noGrp="1"/>
          </p:cNvSpPr>
          <p:nvPr>
            <p:ph type="ftr" sz="quarter" idx="11"/>
          </p:nvPr>
        </p:nvSpPr>
        <p:spPr/>
        <p:txBody>
          <a:bodyPr rtlCol="0"/>
          <a:lstStyle/>
          <a:p>
            <a:pPr rtl="0"/>
            <a:r>
              <a:rPr lang="fr-FR"/>
              <a:t>AFPA-jpm-AD-TSSR- 2025/2026</a:t>
            </a:r>
            <a:endParaRPr lang="fr"/>
          </a:p>
        </p:txBody>
      </p:sp>
      <p:sp>
        <p:nvSpPr>
          <p:cNvPr id="5" name="Espace réservé du numéro de diapositive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2467208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hoto de l’ordre du jour">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4019F8-742E-9EEF-F591-C9666AC32AF1}"/>
              </a:ext>
            </a:extLst>
          </p:cNvPr>
          <p:cNvSpPr>
            <a:spLocks noGrp="1"/>
          </p:cNvSpPr>
          <p:nvPr>
            <p:ph type="title"/>
          </p:nvPr>
        </p:nvSpPr>
        <p:spPr>
          <a:xfrm>
            <a:off x="6858000" y="1161288"/>
            <a:ext cx="4663440" cy="1554480"/>
          </a:xfrm>
        </p:spPr>
        <p:txBody>
          <a:bodyPr rtlCol="0" anchor="b">
            <a:normAutofit/>
          </a:bodyPr>
          <a:lstStyle>
            <a:lvl1pPr>
              <a:defRPr sz="4000"/>
            </a:lvl1pPr>
          </a:lstStyle>
          <a:p>
            <a:pPr rtl="0"/>
            <a:r>
              <a:rPr lang="fr"/>
              <a:t>Modifiez le style du titre</a:t>
            </a:r>
            <a:endParaRPr lang="en-US" dirty="0"/>
          </a:p>
        </p:txBody>
      </p:sp>
      <p:sp>
        <p:nvSpPr>
          <p:cNvPr id="8" name="Espace réservé d’image 7">
            <a:extLst>
              <a:ext uri="{FF2B5EF4-FFF2-40B4-BE49-F238E27FC236}">
                <a16:creationId xmlns:a16="http://schemas.microsoft.com/office/drawing/2014/main" id="{9AC20259-235D-F9C3-3788-C1457976F5AC}"/>
              </a:ext>
            </a:extLst>
          </p:cNvPr>
          <p:cNvSpPr>
            <a:spLocks noGrp="1"/>
          </p:cNvSpPr>
          <p:nvPr>
            <p:ph type="pic" sz="quarter" idx="14"/>
          </p:nvPr>
        </p:nvSpPr>
        <p:spPr>
          <a:xfrm>
            <a:off x="0" y="0"/>
            <a:ext cx="6099048" cy="6858000"/>
          </a:xfrm>
          <a:blipFill dpi="0" rotWithShape="1">
            <a:blip r:embed="rId2">
              <a:alphaModFix amt="60000"/>
            </a:blip>
            <a:srcRect/>
            <a:stretch>
              <a:fillRect/>
            </a:stretch>
          </a:blipFill>
        </p:spPr>
        <p:txBody>
          <a:bodyPr rtlCol="0"/>
          <a:lstStyle/>
          <a:p>
            <a:pPr rtl="0"/>
            <a:r>
              <a:rPr lang="fr"/>
              <a:t>Cliquez sur l’icône pour ajouter une image</a:t>
            </a:r>
          </a:p>
        </p:txBody>
      </p:sp>
      <p:sp>
        <p:nvSpPr>
          <p:cNvPr id="7" name="Espace réservé du contenu 6">
            <a:extLst>
              <a:ext uri="{FF2B5EF4-FFF2-40B4-BE49-F238E27FC236}">
                <a16:creationId xmlns:a16="http://schemas.microsoft.com/office/drawing/2014/main" id="{28C8B19A-6FC1-2B71-0BFB-9274CBF396B9}"/>
              </a:ext>
            </a:extLst>
          </p:cNvPr>
          <p:cNvSpPr>
            <a:spLocks noGrp="1"/>
          </p:cNvSpPr>
          <p:nvPr>
            <p:ph sz="quarter" idx="13"/>
          </p:nvPr>
        </p:nvSpPr>
        <p:spPr>
          <a:xfrm>
            <a:off x="6858000" y="2825496"/>
            <a:ext cx="4663440" cy="3337560"/>
          </a:xfrm>
        </p:spPr>
        <p:txBody>
          <a:bodyPr rtlCol="0">
            <a:normAutofit/>
          </a:bodyPr>
          <a:lstStyle>
            <a:lvl1pPr marL="457200" indent="-457200">
              <a:buFont typeface="+mj-lt"/>
              <a:buAutoNum type="arabicPeriod"/>
              <a:defRPr sz="2000"/>
            </a:lvl1pPr>
            <a:lvl2pPr marL="571500" indent="-342900">
              <a:buFont typeface="+mj-lt"/>
              <a:buAutoNum type="arabicPeriod"/>
              <a:defRPr sz="1800"/>
            </a:lvl2pPr>
            <a:lvl3pPr marL="800100" indent="-342900">
              <a:buFont typeface="+mj-lt"/>
              <a:buAutoNum type="arabicPeriod"/>
              <a:defRPr sz="1600"/>
            </a:lvl3pPr>
            <a:lvl4pPr marL="1028700" indent="-342900">
              <a:buFont typeface="+mj-lt"/>
              <a:buAutoNum type="arabicPeriod"/>
              <a:defRPr sz="1400"/>
            </a:lvl4pPr>
            <a:lvl5pPr>
              <a:buFont typeface="+mj-lt"/>
              <a:buAutoNum type="arabicPeriod"/>
              <a:defRPr sz="1200"/>
            </a:lvl5pPr>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endParaRPr lang="en-US" dirty="0"/>
          </a:p>
        </p:txBody>
      </p:sp>
      <p:sp>
        <p:nvSpPr>
          <p:cNvPr id="3" name="Espace réservé de la date 2">
            <a:extLst>
              <a:ext uri="{FF2B5EF4-FFF2-40B4-BE49-F238E27FC236}">
                <a16:creationId xmlns:a16="http://schemas.microsoft.com/office/drawing/2014/main" id="{6CC77F2D-39D2-22F7-CF0B-39D63EBF00B7}"/>
              </a:ext>
            </a:extLst>
          </p:cNvPr>
          <p:cNvSpPr>
            <a:spLocks noGrp="1"/>
          </p:cNvSpPr>
          <p:nvPr>
            <p:ph type="dt" sz="half" idx="10"/>
          </p:nvPr>
        </p:nvSpPr>
        <p:spPr>
          <a:xfrm>
            <a:off x="6857999" y="6453002"/>
            <a:ext cx="1996689" cy="365125"/>
          </a:xfrm>
        </p:spPr>
        <p:txBody>
          <a:bodyPr rtlCol="0"/>
          <a:lstStyle/>
          <a:p>
            <a:pPr rtl="0"/>
            <a:endParaRPr lang="en-US" dirty="0"/>
          </a:p>
        </p:txBody>
      </p:sp>
      <p:sp>
        <p:nvSpPr>
          <p:cNvPr id="4" name="Espace réservé du pied de page 3">
            <a:extLst>
              <a:ext uri="{FF2B5EF4-FFF2-40B4-BE49-F238E27FC236}">
                <a16:creationId xmlns:a16="http://schemas.microsoft.com/office/drawing/2014/main" id="{0B12CFE6-D05E-5478-B3A4-81DC4DCD7410}"/>
              </a:ext>
            </a:extLst>
          </p:cNvPr>
          <p:cNvSpPr>
            <a:spLocks noGrp="1"/>
          </p:cNvSpPr>
          <p:nvPr>
            <p:ph type="ftr" sz="quarter" idx="11"/>
          </p:nvPr>
        </p:nvSpPr>
        <p:spPr/>
        <p:txBody>
          <a:bodyPr rtlCol="0"/>
          <a:lstStyle/>
          <a:p>
            <a:pPr rtl="0"/>
            <a:r>
              <a:rPr lang="fr-FR"/>
              <a:t>AFPA-jpm-AD-TSSR- 2025/2026</a:t>
            </a:r>
            <a:endParaRPr lang="fr"/>
          </a:p>
        </p:txBody>
      </p:sp>
      <p:sp>
        <p:nvSpPr>
          <p:cNvPr id="5" name="Espace réservé du numéro de diapositive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3227526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re, Contenu 1 (max)">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7433D9-FD02-59E2-0F81-A0B7201D2DA0}"/>
              </a:ext>
            </a:extLst>
          </p:cNvPr>
          <p:cNvSpPr>
            <a:spLocks noGrp="1"/>
          </p:cNvSpPr>
          <p:nvPr>
            <p:ph type="title"/>
          </p:nvPr>
        </p:nvSpPr>
        <p:spPr>
          <a:xfrm>
            <a:off x="137159" y="151598"/>
            <a:ext cx="11924209" cy="528186"/>
          </a:xfrm>
        </p:spPr>
        <p:txBody>
          <a:bodyPr rtlCol="0" anchor="ctr">
            <a:normAutofit/>
          </a:bodyPr>
          <a:lstStyle>
            <a:lvl1pPr>
              <a:defRPr sz="2400"/>
            </a:lvl1pPr>
          </a:lstStyle>
          <a:p>
            <a:pPr rtl="0"/>
            <a:r>
              <a:rPr lang="fr"/>
              <a:t>Modifiez le style du titre</a:t>
            </a:r>
          </a:p>
        </p:txBody>
      </p:sp>
      <p:sp>
        <p:nvSpPr>
          <p:cNvPr id="3" name="Espace réservé du contenu 2">
            <a:extLst>
              <a:ext uri="{FF2B5EF4-FFF2-40B4-BE49-F238E27FC236}">
                <a16:creationId xmlns:a16="http://schemas.microsoft.com/office/drawing/2014/main" id="{6C2DD052-3E45-E789-01F8-33250024ECBD}"/>
              </a:ext>
            </a:extLst>
          </p:cNvPr>
          <p:cNvSpPr>
            <a:spLocks noGrp="1"/>
          </p:cNvSpPr>
          <p:nvPr>
            <p:ph idx="1"/>
          </p:nvPr>
        </p:nvSpPr>
        <p:spPr>
          <a:xfrm>
            <a:off x="137159" y="776036"/>
            <a:ext cx="11924209" cy="5676965"/>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4" name="Espace réservé de la date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endParaRPr lang="en-US"/>
          </a:p>
        </p:txBody>
      </p:sp>
      <p:sp>
        <p:nvSpPr>
          <p:cNvPr id="5" name="Espace réservé du pied de page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p>
            <a:pPr rtl="0"/>
            <a:r>
              <a:rPr lang="fr-FR"/>
              <a:t>AFPA-jpm-AD-TSSR- 2025/2026</a:t>
            </a:r>
            <a:endParaRPr lang="fr"/>
          </a:p>
        </p:txBody>
      </p:sp>
      <p:sp>
        <p:nvSpPr>
          <p:cNvPr id="6" name="Espace réservé du numéro de diapositive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41051269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Contenu uniquement (max)">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7433D9-FD02-59E2-0F81-A0B7201D2DA0}"/>
              </a:ext>
            </a:extLst>
          </p:cNvPr>
          <p:cNvSpPr>
            <a:spLocks noGrp="1"/>
          </p:cNvSpPr>
          <p:nvPr>
            <p:ph type="title"/>
          </p:nvPr>
        </p:nvSpPr>
        <p:spPr>
          <a:xfrm>
            <a:off x="841248" y="-1325880"/>
            <a:ext cx="10515600" cy="1325880"/>
          </a:xfrm>
        </p:spPr>
        <p:txBody>
          <a:bodyPr rtlCol="0" anchor="ctr">
            <a:normAutofit/>
          </a:bodyPr>
          <a:lstStyle>
            <a:lvl1pPr>
              <a:defRPr sz="2400"/>
            </a:lvl1pPr>
          </a:lstStyle>
          <a:p>
            <a:pPr rtl="0"/>
            <a:r>
              <a:rPr lang="fr"/>
              <a:t>Modifiez le style du titre</a:t>
            </a:r>
          </a:p>
        </p:txBody>
      </p:sp>
      <p:sp>
        <p:nvSpPr>
          <p:cNvPr id="3" name="Espace réservé du contenu 2">
            <a:extLst>
              <a:ext uri="{FF2B5EF4-FFF2-40B4-BE49-F238E27FC236}">
                <a16:creationId xmlns:a16="http://schemas.microsoft.com/office/drawing/2014/main" id="{6C2DD052-3E45-E789-01F8-33250024ECBD}"/>
              </a:ext>
            </a:extLst>
          </p:cNvPr>
          <p:cNvSpPr>
            <a:spLocks noGrp="1"/>
          </p:cNvSpPr>
          <p:nvPr>
            <p:ph idx="1"/>
          </p:nvPr>
        </p:nvSpPr>
        <p:spPr>
          <a:xfrm>
            <a:off x="137159" y="367091"/>
            <a:ext cx="11924209" cy="6123818"/>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4" name="Espace réservé de la date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endParaRPr lang="en-US"/>
          </a:p>
        </p:txBody>
      </p:sp>
      <p:sp>
        <p:nvSpPr>
          <p:cNvPr id="5" name="Espace réservé du pied de page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p>
            <a:pPr rtl="0"/>
            <a:r>
              <a:rPr lang="fr-FR"/>
              <a:t>AFPA-jpm-AD-TSSR- 2025/2026</a:t>
            </a:r>
            <a:endParaRPr lang="fr"/>
          </a:p>
        </p:txBody>
      </p:sp>
      <p:sp>
        <p:nvSpPr>
          <p:cNvPr id="6" name="Espace réservé du numéro de diapositive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8886518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re, Contenu 1">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7433D9-FD02-59E2-0F81-A0B7201D2DA0}"/>
              </a:ext>
            </a:extLst>
          </p:cNvPr>
          <p:cNvSpPr>
            <a:spLocks noGrp="1"/>
          </p:cNvSpPr>
          <p:nvPr>
            <p:ph type="title"/>
          </p:nvPr>
        </p:nvSpPr>
        <p:spPr/>
        <p:txBody>
          <a:bodyPr rtlCol="0"/>
          <a:lstStyle/>
          <a:p>
            <a:pPr rtl="0"/>
            <a:r>
              <a:rPr lang="fr"/>
              <a:t>Modifiez le style du titre</a:t>
            </a:r>
          </a:p>
        </p:txBody>
      </p:sp>
      <p:sp>
        <p:nvSpPr>
          <p:cNvPr id="3" name="Espace réservé du contenu 2">
            <a:extLst>
              <a:ext uri="{FF2B5EF4-FFF2-40B4-BE49-F238E27FC236}">
                <a16:creationId xmlns:a16="http://schemas.microsoft.com/office/drawing/2014/main" id="{6C2DD052-3E45-E789-01F8-33250024ECBD}"/>
              </a:ext>
            </a:extLst>
          </p:cNvPr>
          <p:cNvSpPr>
            <a:spLocks noGrp="1"/>
          </p:cNvSpPr>
          <p:nvPr>
            <p:ph idx="1"/>
          </p:nvPr>
        </p:nvSpPr>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4" name="Espace réservé de la date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endParaRPr lang="en-US"/>
          </a:p>
        </p:txBody>
      </p:sp>
      <p:sp>
        <p:nvSpPr>
          <p:cNvPr id="5" name="Espace réservé du pied de page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p>
            <a:pPr rtl="0"/>
            <a:r>
              <a:rPr lang="fr-FR"/>
              <a:t>AFPA-jpm-AD-TSSR- 2025/2026</a:t>
            </a:r>
            <a:endParaRPr lang="fr"/>
          </a:p>
        </p:txBody>
      </p:sp>
      <p:sp>
        <p:nvSpPr>
          <p:cNvPr id="6" name="Espace réservé du numéro de diapositive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11312030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re, Contenu 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7433D9-FD02-59E2-0F81-A0B7201D2DA0}"/>
              </a:ext>
            </a:extLst>
          </p:cNvPr>
          <p:cNvSpPr>
            <a:spLocks noGrp="1"/>
          </p:cNvSpPr>
          <p:nvPr>
            <p:ph type="title"/>
          </p:nvPr>
        </p:nvSpPr>
        <p:spPr>
          <a:xfrm>
            <a:off x="1028347" y="2385975"/>
            <a:ext cx="4325112" cy="2454796"/>
          </a:xfrm>
        </p:spPr>
        <p:txBody>
          <a:bodyPr rtlCol="0">
            <a:normAutofit/>
          </a:bodyPr>
          <a:lstStyle>
            <a:lvl1pPr>
              <a:defRPr sz="4400"/>
            </a:lvl1pPr>
          </a:lstStyle>
          <a:p>
            <a:pPr rtl="0"/>
            <a:r>
              <a:rPr lang="fr"/>
              <a:t>Modifiez le style du titre</a:t>
            </a:r>
          </a:p>
        </p:txBody>
      </p:sp>
      <p:sp>
        <p:nvSpPr>
          <p:cNvPr id="8" name="Espace réservé du contenu 7">
            <a:extLst>
              <a:ext uri="{FF2B5EF4-FFF2-40B4-BE49-F238E27FC236}">
                <a16:creationId xmlns:a16="http://schemas.microsoft.com/office/drawing/2014/main" id="{7D633F00-464B-3088-812A-40496FD1021A}"/>
              </a:ext>
            </a:extLst>
          </p:cNvPr>
          <p:cNvSpPr>
            <a:spLocks noGrp="1"/>
          </p:cNvSpPr>
          <p:nvPr>
            <p:ph sz="quarter" idx="13"/>
          </p:nvPr>
        </p:nvSpPr>
        <p:spPr>
          <a:xfrm>
            <a:off x="6273800" y="2386584"/>
            <a:ext cx="4325112" cy="2459736"/>
          </a:xfrm>
        </p:spPr>
        <p:txBody>
          <a:bodyPr rtlCol="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4" name="Espace réservé de la date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endParaRPr lang="en-US"/>
          </a:p>
        </p:txBody>
      </p:sp>
      <p:sp>
        <p:nvSpPr>
          <p:cNvPr id="5" name="Espace réservé du pied de page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p>
            <a:pPr rtl="0"/>
            <a:r>
              <a:rPr lang="fr-FR"/>
              <a:t>AFPA-jpm-AD-TSSR- 2025/2026</a:t>
            </a:r>
            <a:endParaRPr lang="fr"/>
          </a:p>
        </p:txBody>
      </p:sp>
      <p:sp>
        <p:nvSpPr>
          <p:cNvPr id="6" name="Espace réservé du numéro de diapositive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13087418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re, Contenu 3">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7433D9-FD02-59E2-0F81-A0B7201D2DA0}"/>
              </a:ext>
            </a:extLst>
          </p:cNvPr>
          <p:cNvSpPr>
            <a:spLocks noGrp="1"/>
          </p:cNvSpPr>
          <p:nvPr>
            <p:ph type="title"/>
          </p:nvPr>
        </p:nvSpPr>
        <p:spPr>
          <a:xfrm>
            <a:off x="1028347" y="2258568"/>
            <a:ext cx="3813048" cy="3557016"/>
          </a:xfrm>
        </p:spPr>
        <p:txBody>
          <a:bodyPr rtlCol="0">
            <a:normAutofit/>
          </a:bodyPr>
          <a:lstStyle>
            <a:lvl1pPr>
              <a:defRPr sz="3600"/>
            </a:lvl1pPr>
          </a:lstStyle>
          <a:p>
            <a:pPr rtl="0"/>
            <a:r>
              <a:rPr lang="fr"/>
              <a:t>Modifiez le style du titre</a:t>
            </a:r>
          </a:p>
        </p:txBody>
      </p:sp>
      <p:sp>
        <p:nvSpPr>
          <p:cNvPr id="8" name="Espace réservé du contenu 7">
            <a:extLst>
              <a:ext uri="{FF2B5EF4-FFF2-40B4-BE49-F238E27FC236}">
                <a16:creationId xmlns:a16="http://schemas.microsoft.com/office/drawing/2014/main" id="{D42D62A0-8127-CE86-0633-0D65E1E136F7}"/>
              </a:ext>
            </a:extLst>
          </p:cNvPr>
          <p:cNvSpPr>
            <a:spLocks noGrp="1"/>
          </p:cNvSpPr>
          <p:nvPr>
            <p:ph sz="quarter" idx="13"/>
          </p:nvPr>
        </p:nvSpPr>
        <p:spPr>
          <a:xfrm>
            <a:off x="5519738" y="2254250"/>
            <a:ext cx="4956175" cy="3556000"/>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4" name="Espace réservé de la date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endParaRPr lang="en-US"/>
          </a:p>
        </p:txBody>
      </p:sp>
      <p:sp>
        <p:nvSpPr>
          <p:cNvPr id="5" name="Espace réservé du pied de page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p>
            <a:pPr rtl="0"/>
            <a:r>
              <a:rPr lang="fr-FR"/>
              <a:t>AFPA-jpm-AD-TSSR- 2025/2026</a:t>
            </a:r>
            <a:endParaRPr lang="fr"/>
          </a:p>
        </p:txBody>
      </p:sp>
      <p:sp>
        <p:nvSpPr>
          <p:cNvPr id="6" name="Espace réservé du numéro de diapositive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38075640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re, Contenu 4">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7433D9-FD02-59E2-0F81-A0B7201D2DA0}"/>
              </a:ext>
            </a:extLst>
          </p:cNvPr>
          <p:cNvSpPr>
            <a:spLocks noGrp="1"/>
          </p:cNvSpPr>
          <p:nvPr>
            <p:ph type="title"/>
          </p:nvPr>
        </p:nvSpPr>
        <p:spPr>
          <a:xfrm>
            <a:off x="614678" y="1537853"/>
            <a:ext cx="4145582" cy="4638825"/>
          </a:xfrm>
        </p:spPr>
        <p:txBody>
          <a:bodyPr rtlCol="0">
            <a:normAutofit/>
          </a:bodyPr>
          <a:lstStyle>
            <a:lvl1pPr>
              <a:defRPr sz="3600"/>
            </a:lvl1pPr>
          </a:lstStyle>
          <a:p>
            <a:pPr rtl="0"/>
            <a:r>
              <a:rPr lang="fr"/>
              <a:t>Modifiez le style du titre</a:t>
            </a:r>
          </a:p>
        </p:txBody>
      </p:sp>
      <p:sp>
        <p:nvSpPr>
          <p:cNvPr id="8" name="Espace réservé du contenu 7">
            <a:extLst>
              <a:ext uri="{FF2B5EF4-FFF2-40B4-BE49-F238E27FC236}">
                <a16:creationId xmlns:a16="http://schemas.microsoft.com/office/drawing/2014/main" id="{FFB4667A-FE47-8556-FD3A-55FDBA801D76}"/>
              </a:ext>
            </a:extLst>
          </p:cNvPr>
          <p:cNvSpPr>
            <a:spLocks noGrp="1"/>
          </p:cNvSpPr>
          <p:nvPr>
            <p:ph sz="quarter" idx="13"/>
          </p:nvPr>
        </p:nvSpPr>
        <p:spPr>
          <a:xfrm>
            <a:off x="5519738" y="1538288"/>
            <a:ext cx="5681662" cy="4818062"/>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4" name="Espace réservé de la date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endParaRPr lang="en-US"/>
          </a:p>
        </p:txBody>
      </p:sp>
      <p:sp>
        <p:nvSpPr>
          <p:cNvPr id="5" name="Espace réservé du pied de page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p>
            <a:pPr rtl="0"/>
            <a:r>
              <a:rPr lang="fr-FR"/>
              <a:t>AFPA-jpm-AD-TSSR- 2025/2026</a:t>
            </a:r>
            <a:endParaRPr lang="fr"/>
          </a:p>
        </p:txBody>
      </p:sp>
      <p:sp>
        <p:nvSpPr>
          <p:cNvPr id="6" name="Espace réservé du numéro de diapositive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33545867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re, Contenu 5">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7433D9-FD02-59E2-0F81-A0B7201D2DA0}"/>
              </a:ext>
            </a:extLst>
          </p:cNvPr>
          <p:cNvSpPr>
            <a:spLocks noGrp="1"/>
          </p:cNvSpPr>
          <p:nvPr>
            <p:ph type="title"/>
          </p:nvPr>
        </p:nvSpPr>
        <p:spPr>
          <a:xfrm>
            <a:off x="614677" y="877456"/>
            <a:ext cx="4142232" cy="4940661"/>
          </a:xfrm>
        </p:spPr>
        <p:txBody>
          <a:bodyPr rtlCol="0">
            <a:normAutofit/>
          </a:bodyPr>
          <a:lstStyle>
            <a:lvl1pPr>
              <a:defRPr sz="3600"/>
            </a:lvl1pPr>
          </a:lstStyle>
          <a:p>
            <a:pPr rtl="0"/>
            <a:r>
              <a:rPr lang="fr"/>
              <a:t>Modifiez le style du titre</a:t>
            </a:r>
          </a:p>
        </p:txBody>
      </p:sp>
      <p:sp>
        <p:nvSpPr>
          <p:cNvPr id="8" name="Espace réservé du contenu 7">
            <a:extLst>
              <a:ext uri="{FF2B5EF4-FFF2-40B4-BE49-F238E27FC236}">
                <a16:creationId xmlns:a16="http://schemas.microsoft.com/office/drawing/2014/main" id="{C6F072A2-EBC7-B7EA-DA98-BAC0AA46E7A4}"/>
              </a:ext>
            </a:extLst>
          </p:cNvPr>
          <p:cNvSpPr>
            <a:spLocks noGrp="1"/>
          </p:cNvSpPr>
          <p:nvPr>
            <p:ph sz="quarter" idx="13"/>
          </p:nvPr>
        </p:nvSpPr>
        <p:spPr>
          <a:xfrm>
            <a:off x="5522913" y="877456"/>
            <a:ext cx="6159500" cy="5390822"/>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4" name="Espace réservé de la date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endParaRPr lang="en-US"/>
          </a:p>
        </p:txBody>
      </p:sp>
      <p:sp>
        <p:nvSpPr>
          <p:cNvPr id="5" name="Espace réservé du pied de page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p>
            <a:pPr rtl="0"/>
            <a:r>
              <a:rPr lang="fr-FR"/>
              <a:t>AFPA-jpm-AD-TSSR- 2025/2026</a:t>
            </a:r>
            <a:endParaRPr lang="fr"/>
          </a:p>
        </p:txBody>
      </p:sp>
      <p:sp>
        <p:nvSpPr>
          <p:cNvPr id="6" name="Espace réservé du numéro de diapositive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33347116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re, Contenu 6">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7433D9-FD02-59E2-0F81-A0B7201D2DA0}"/>
              </a:ext>
            </a:extLst>
          </p:cNvPr>
          <p:cNvSpPr>
            <a:spLocks noGrp="1"/>
          </p:cNvSpPr>
          <p:nvPr>
            <p:ph type="title"/>
          </p:nvPr>
        </p:nvSpPr>
        <p:spPr>
          <a:xfrm>
            <a:off x="372533" y="548639"/>
            <a:ext cx="3494314" cy="5719639"/>
          </a:xfrm>
        </p:spPr>
        <p:txBody>
          <a:bodyPr rtlCol="0">
            <a:normAutofit/>
          </a:bodyPr>
          <a:lstStyle>
            <a:lvl1pPr>
              <a:defRPr sz="3200"/>
            </a:lvl1pPr>
          </a:lstStyle>
          <a:p>
            <a:pPr rtl="0"/>
            <a:r>
              <a:rPr lang="fr"/>
              <a:t>Modifiez le style du titre</a:t>
            </a:r>
          </a:p>
        </p:txBody>
      </p:sp>
      <p:sp>
        <p:nvSpPr>
          <p:cNvPr id="8" name="Espace réservé du contenu 7">
            <a:extLst>
              <a:ext uri="{FF2B5EF4-FFF2-40B4-BE49-F238E27FC236}">
                <a16:creationId xmlns:a16="http://schemas.microsoft.com/office/drawing/2014/main" id="{8C71126E-AEFA-B45A-CD39-AC1315E03339}"/>
              </a:ext>
            </a:extLst>
          </p:cNvPr>
          <p:cNvSpPr>
            <a:spLocks noGrp="1"/>
          </p:cNvSpPr>
          <p:nvPr>
            <p:ph sz="quarter" idx="13"/>
          </p:nvPr>
        </p:nvSpPr>
        <p:spPr>
          <a:xfrm>
            <a:off x="4504268" y="549274"/>
            <a:ext cx="7315200" cy="5806440"/>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4" name="Espace réservé de la date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endParaRPr lang="en-US"/>
          </a:p>
        </p:txBody>
      </p:sp>
      <p:sp>
        <p:nvSpPr>
          <p:cNvPr id="5" name="Espace réservé du pied de page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p>
            <a:pPr rtl="0"/>
            <a:r>
              <a:rPr lang="fr-FR"/>
              <a:t>AFPA-jpm-AD-TSSR- 2025/2026</a:t>
            </a:r>
            <a:endParaRPr lang="fr"/>
          </a:p>
        </p:txBody>
      </p:sp>
      <p:sp>
        <p:nvSpPr>
          <p:cNvPr id="6" name="Espace réservé du numéro de diapositive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14466122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hoto de contenu 1">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3BB49-A328-F121-7F27-DEB7C3CC2B0F}"/>
              </a:ext>
            </a:extLst>
          </p:cNvPr>
          <p:cNvSpPr>
            <a:spLocks noGrp="1"/>
          </p:cNvSpPr>
          <p:nvPr>
            <p:ph type="title"/>
          </p:nvPr>
        </p:nvSpPr>
        <p:spPr>
          <a:xfrm>
            <a:off x="5538937" y="548640"/>
            <a:ext cx="6093225" cy="1143000"/>
          </a:xfrm>
        </p:spPr>
        <p:txBody>
          <a:bodyPr rtlCol="0" anchor="b"/>
          <a:lstStyle/>
          <a:p>
            <a:pPr rtl="0"/>
            <a:r>
              <a:rPr lang="fr"/>
              <a:t>Modifiez le style du titre</a:t>
            </a:r>
          </a:p>
        </p:txBody>
      </p:sp>
      <p:sp>
        <p:nvSpPr>
          <p:cNvPr id="11" name="Espace réservé d’image 10">
            <a:extLst>
              <a:ext uri="{FF2B5EF4-FFF2-40B4-BE49-F238E27FC236}">
                <a16:creationId xmlns:a16="http://schemas.microsoft.com/office/drawing/2014/main" id="{7F8EA658-2652-6F81-1B04-D50C60A3F171}"/>
              </a:ext>
            </a:extLst>
          </p:cNvPr>
          <p:cNvSpPr>
            <a:spLocks noGrp="1"/>
          </p:cNvSpPr>
          <p:nvPr>
            <p:ph type="pic" sz="quarter" idx="13"/>
          </p:nvPr>
        </p:nvSpPr>
        <p:spPr>
          <a:xfrm>
            <a:off x="0" y="1"/>
            <a:ext cx="4793885" cy="6858000"/>
          </a:xfrm>
          <a:blipFill dpi="0" rotWithShape="1">
            <a:blip r:embed="rId2">
              <a:alphaModFix amt="60000"/>
            </a:blip>
            <a:srcRect/>
            <a:stretch>
              <a:fillRect/>
            </a:stretch>
          </a:blipFill>
        </p:spPr>
        <p:txBody>
          <a:bodyPr rtlCol="0"/>
          <a:lstStyle/>
          <a:p>
            <a:pPr rtl="0"/>
            <a:r>
              <a:rPr lang="fr"/>
              <a:t>Cliquez sur l’icône pour ajouter une image</a:t>
            </a:r>
            <a:endParaRPr lang="en-US" dirty="0"/>
          </a:p>
        </p:txBody>
      </p:sp>
      <p:sp>
        <p:nvSpPr>
          <p:cNvPr id="8" name="Espace réservé du contenu 7">
            <a:extLst>
              <a:ext uri="{FF2B5EF4-FFF2-40B4-BE49-F238E27FC236}">
                <a16:creationId xmlns:a16="http://schemas.microsoft.com/office/drawing/2014/main" id="{818B74D6-CD72-B859-C229-60DB988B25E3}"/>
              </a:ext>
            </a:extLst>
          </p:cNvPr>
          <p:cNvSpPr>
            <a:spLocks noGrp="1"/>
          </p:cNvSpPr>
          <p:nvPr>
            <p:ph sz="quarter" idx="14"/>
          </p:nvPr>
        </p:nvSpPr>
        <p:spPr>
          <a:xfrm>
            <a:off x="5538937" y="1828800"/>
            <a:ext cx="6071616" cy="4489704"/>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4" name="Espace réservé de la date 3">
            <a:extLst>
              <a:ext uri="{FF2B5EF4-FFF2-40B4-BE49-F238E27FC236}">
                <a16:creationId xmlns:a16="http://schemas.microsoft.com/office/drawing/2014/main" id="{1E742B5C-5438-96A4-4A2A-AE939906F8A4}"/>
              </a:ext>
            </a:extLst>
          </p:cNvPr>
          <p:cNvSpPr>
            <a:spLocks noGrp="1"/>
          </p:cNvSpPr>
          <p:nvPr>
            <p:ph type="dt" sz="half" idx="15"/>
          </p:nvPr>
        </p:nvSpPr>
        <p:spPr>
          <a:xfrm>
            <a:off x="5538937" y="6453002"/>
            <a:ext cx="3337584" cy="365125"/>
          </a:xfrm>
        </p:spPr>
        <p:txBody>
          <a:bodyPr rtlCol="0"/>
          <a:lstStyle/>
          <a:p>
            <a:pPr rtl="0"/>
            <a:endParaRPr lang="en-US"/>
          </a:p>
        </p:txBody>
      </p:sp>
      <p:sp>
        <p:nvSpPr>
          <p:cNvPr id="9" name="Espace réservé du pied de page 8">
            <a:extLst>
              <a:ext uri="{FF2B5EF4-FFF2-40B4-BE49-F238E27FC236}">
                <a16:creationId xmlns:a16="http://schemas.microsoft.com/office/drawing/2014/main" id="{C65BFCB1-FAA8-D03A-3B62-DCB2CF1CA112}"/>
              </a:ext>
            </a:extLst>
          </p:cNvPr>
          <p:cNvSpPr>
            <a:spLocks noGrp="1"/>
          </p:cNvSpPr>
          <p:nvPr>
            <p:ph type="ftr" sz="quarter" idx="16"/>
          </p:nvPr>
        </p:nvSpPr>
        <p:spPr/>
        <p:txBody>
          <a:bodyPr rtlCol="0"/>
          <a:lstStyle/>
          <a:p>
            <a:pPr rtl="0"/>
            <a:r>
              <a:rPr lang="fr-FR"/>
              <a:t>AFPA-jpm-AD-TSSR- 2025/2026</a:t>
            </a:r>
            <a:endParaRPr lang="fr"/>
          </a:p>
        </p:txBody>
      </p:sp>
      <p:sp>
        <p:nvSpPr>
          <p:cNvPr id="10" name="Espace réservé du numéro de diapositive 9">
            <a:extLst>
              <a:ext uri="{FF2B5EF4-FFF2-40B4-BE49-F238E27FC236}">
                <a16:creationId xmlns:a16="http://schemas.microsoft.com/office/drawing/2014/main" id="{0A608994-46CD-AAE0-DCC4-A59D26254D84}"/>
              </a:ext>
            </a:extLst>
          </p:cNvPr>
          <p:cNvSpPr>
            <a:spLocks noGrp="1"/>
          </p:cNvSpPr>
          <p:nvPr>
            <p:ph type="sldNum" sz="quarter" idx="17"/>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2417492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u de la photo 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6135624" cy="1143000"/>
          </a:xfrm>
        </p:spPr>
        <p:txBody>
          <a:bodyPr rtlCol="0" anchor="b"/>
          <a:lstStyle/>
          <a:p>
            <a:pPr rtl="0"/>
            <a:r>
              <a:rPr lang="fr"/>
              <a:t>Modifiez le style du titre</a:t>
            </a:r>
          </a:p>
        </p:txBody>
      </p:sp>
      <p:sp>
        <p:nvSpPr>
          <p:cNvPr id="8" name="Espace réservé du contenu 7">
            <a:extLst>
              <a:ext uri="{FF2B5EF4-FFF2-40B4-BE49-F238E27FC236}">
                <a16:creationId xmlns:a16="http://schemas.microsoft.com/office/drawing/2014/main" id="{07755DB3-9272-8E5E-039F-AC14A2C07898}"/>
              </a:ext>
            </a:extLst>
          </p:cNvPr>
          <p:cNvSpPr>
            <a:spLocks noGrp="1"/>
          </p:cNvSpPr>
          <p:nvPr>
            <p:ph sz="quarter" idx="14"/>
          </p:nvPr>
        </p:nvSpPr>
        <p:spPr>
          <a:xfrm>
            <a:off x="612774" y="1828800"/>
            <a:ext cx="6135624" cy="4489704"/>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11" name="Espace réservé d’image 10">
            <a:extLst>
              <a:ext uri="{FF2B5EF4-FFF2-40B4-BE49-F238E27FC236}">
                <a16:creationId xmlns:a16="http://schemas.microsoft.com/office/drawing/2014/main" id="{7F8EA658-2652-6F81-1B04-D50C60A3F171}"/>
              </a:ext>
            </a:extLst>
          </p:cNvPr>
          <p:cNvSpPr>
            <a:spLocks noGrp="1"/>
          </p:cNvSpPr>
          <p:nvPr>
            <p:ph type="pic" sz="quarter" idx="13"/>
          </p:nvPr>
        </p:nvSpPr>
        <p:spPr>
          <a:xfrm>
            <a:off x="7400544" y="0"/>
            <a:ext cx="4791456" cy="6858000"/>
          </a:xfrm>
          <a:blipFill dpi="0" rotWithShape="1">
            <a:blip r:embed="rId2">
              <a:alphaModFix amt="60000"/>
            </a:blip>
            <a:srcRect/>
            <a:stretch>
              <a:fillRect/>
            </a:stretch>
          </a:blipFill>
        </p:spPr>
        <p:txBody>
          <a:bodyPr rtlCol="0"/>
          <a:lstStyle/>
          <a:p>
            <a:pPr rtl="0"/>
            <a:r>
              <a:rPr lang="fr"/>
              <a:t>Cliquez sur l’icône pour ajouter une image</a:t>
            </a:r>
          </a:p>
        </p:txBody>
      </p:sp>
      <p:sp>
        <p:nvSpPr>
          <p:cNvPr id="9" name="Espace réservé de la date 8">
            <a:extLst>
              <a:ext uri="{FF2B5EF4-FFF2-40B4-BE49-F238E27FC236}">
                <a16:creationId xmlns:a16="http://schemas.microsoft.com/office/drawing/2014/main" id="{81177663-FC76-DF36-EEB7-5BE4C6C82F3A}"/>
              </a:ext>
            </a:extLst>
          </p:cNvPr>
          <p:cNvSpPr>
            <a:spLocks noGrp="1"/>
          </p:cNvSpPr>
          <p:nvPr>
            <p:ph type="dt" sz="half" idx="15"/>
          </p:nvPr>
        </p:nvSpPr>
        <p:spPr/>
        <p:txBody>
          <a:bodyPr rtlCol="0"/>
          <a:lstStyle/>
          <a:p>
            <a:pPr rtl="0"/>
            <a:endParaRPr lang="en-US"/>
          </a:p>
        </p:txBody>
      </p:sp>
      <p:sp>
        <p:nvSpPr>
          <p:cNvPr id="10" name="Espace réservé du pied de page 9">
            <a:extLst>
              <a:ext uri="{FF2B5EF4-FFF2-40B4-BE49-F238E27FC236}">
                <a16:creationId xmlns:a16="http://schemas.microsoft.com/office/drawing/2014/main" id="{4515DEC4-C967-ABFB-73CF-0A90335332A4}"/>
              </a:ext>
            </a:extLst>
          </p:cNvPr>
          <p:cNvSpPr>
            <a:spLocks noGrp="1"/>
          </p:cNvSpPr>
          <p:nvPr>
            <p:ph type="ftr" sz="quarter" idx="16"/>
          </p:nvPr>
        </p:nvSpPr>
        <p:spPr>
          <a:xfrm>
            <a:off x="3950591" y="6453002"/>
            <a:ext cx="2805405" cy="365125"/>
          </a:xfrm>
        </p:spPr>
        <p:txBody>
          <a:bodyPr rtlCol="0"/>
          <a:lstStyle/>
          <a:p>
            <a:pPr rtl="0"/>
            <a:r>
              <a:rPr lang="fr-FR"/>
              <a:t>AFPA-jpm-AD-TSSR- 2025/2026</a:t>
            </a:r>
            <a:endParaRPr lang="fr"/>
          </a:p>
        </p:txBody>
      </p:sp>
      <p:sp>
        <p:nvSpPr>
          <p:cNvPr id="12" name="Espace réservé du numéro de diapositive 11">
            <a:extLst>
              <a:ext uri="{FF2B5EF4-FFF2-40B4-BE49-F238E27FC236}">
                <a16:creationId xmlns:a16="http://schemas.microsoft.com/office/drawing/2014/main" id="{A5A5085F-BE80-B110-AA1F-9DD0919E27D7}"/>
              </a:ext>
            </a:extLst>
          </p:cNvPr>
          <p:cNvSpPr>
            <a:spLocks noGrp="1"/>
          </p:cNvSpPr>
          <p:nvPr>
            <p:ph type="sldNum" sz="quarter" idx="17"/>
          </p:nvPr>
        </p:nvSpPr>
        <p:spPr>
          <a:xfrm>
            <a:off x="6706232" y="6453002"/>
            <a:ext cx="429207" cy="365125"/>
          </a:xfrm>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7214047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hoto de contenu 3">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3BB49-A328-F121-7F27-DEB7C3CC2B0F}"/>
              </a:ext>
            </a:extLst>
          </p:cNvPr>
          <p:cNvSpPr>
            <a:spLocks noGrp="1"/>
          </p:cNvSpPr>
          <p:nvPr>
            <p:ph type="title"/>
          </p:nvPr>
        </p:nvSpPr>
        <p:spPr>
          <a:xfrm>
            <a:off x="4745736" y="320040"/>
            <a:ext cx="6858000" cy="932688"/>
          </a:xfrm>
        </p:spPr>
        <p:txBody>
          <a:bodyPr rtlCol="0" anchor="b"/>
          <a:lstStyle/>
          <a:p>
            <a:pPr rtl="0"/>
            <a:r>
              <a:rPr lang="fr"/>
              <a:t>Modifiez le style du titre</a:t>
            </a:r>
          </a:p>
        </p:txBody>
      </p:sp>
      <p:sp>
        <p:nvSpPr>
          <p:cNvPr id="11" name="Espace réservé d’image 10">
            <a:extLst>
              <a:ext uri="{FF2B5EF4-FFF2-40B4-BE49-F238E27FC236}">
                <a16:creationId xmlns:a16="http://schemas.microsoft.com/office/drawing/2014/main" id="{7F8EA658-2652-6F81-1B04-D50C60A3F171}"/>
              </a:ext>
            </a:extLst>
          </p:cNvPr>
          <p:cNvSpPr>
            <a:spLocks noGrp="1"/>
          </p:cNvSpPr>
          <p:nvPr>
            <p:ph type="pic" sz="quarter" idx="13"/>
          </p:nvPr>
        </p:nvSpPr>
        <p:spPr>
          <a:xfrm>
            <a:off x="0" y="1"/>
            <a:ext cx="4023360" cy="6858000"/>
          </a:xfrm>
          <a:blipFill dpi="0" rotWithShape="1">
            <a:blip r:embed="rId2">
              <a:alphaModFix amt="60000"/>
            </a:blip>
            <a:srcRect/>
            <a:stretch>
              <a:fillRect/>
            </a:stretch>
          </a:blipFill>
        </p:spPr>
        <p:txBody>
          <a:bodyPr rtlCol="0"/>
          <a:lstStyle/>
          <a:p>
            <a:pPr rtl="0"/>
            <a:r>
              <a:rPr lang="fr"/>
              <a:t>Cliquez sur l’icône pour ajouter une image</a:t>
            </a:r>
          </a:p>
        </p:txBody>
      </p:sp>
      <p:sp>
        <p:nvSpPr>
          <p:cNvPr id="8" name="Espace réservé du contenu 7">
            <a:extLst>
              <a:ext uri="{FF2B5EF4-FFF2-40B4-BE49-F238E27FC236}">
                <a16:creationId xmlns:a16="http://schemas.microsoft.com/office/drawing/2014/main" id="{818B74D6-CD72-B859-C229-60DB988B25E3}"/>
              </a:ext>
            </a:extLst>
          </p:cNvPr>
          <p:cNvSpPr>
            <a:spLocks noGrp="1"/>
          </p:cNvSpPr>
          <p:nvPr>
            <p:ph sz="quarter" idx="14"/>
          </p:nvPr>
        </p:nvSpPr>
        <p:spPr>
          <a:xfrm>
            <a:off x="4745736" y="1380744"/>
            <a:ext cx="6858000" cy="4983480"/>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3" name="Espace réservé de la date 2">
            <a:extLst>
              <a:ext uri="{FF2B5EF4-FFF2-40B4-BE49-F238E27FC236}">
                <a16:creationId xmlns:a16="http://schemas.microsoft.com/office/drawing/2014/main" id="{F0BFB53A-8FDF-F131-DCF2-D7BECE95381F}"/>
              </a:ext>
            </a:extLst>
          </p:cNvPr>
          <p:cNvSpPr>
            <a:spLocks noGrp="1"/>
          </p:cNvSpPr>
          <p:nvPr>
            <p:ph type="dt" sz="half" idx="15"/>
          </p:nvPr>
        </p:nvSpPr>
        <p:spPr>
          <a:xfrm>
            <a:off x="4745736" y="6453002"/>
            <a:ext cx="3494314" cy="365125"/>
          </a:xfrm>
        </p:spPr>
        <p:txBody>
          <a:bodyPr rtlCol="0"/>
          <a:lstStyle/>
          <a:p>
            <a:pPr rtl="0"/>
            <a:endParaRPr lang="en-US"/>
          </a:p>
        </p:txBody>
      </p:sp>
      <p:sp>
        <p:nvSpPr>
          <p:cNvPr id="4" name="Espace réservé du pied de page 3">
            <a:extLst>
              <a:ext uri="{FF2B5EF4-FFF2-40B4-BE49-F238E27FC236}">
                <a16:creationId xmlns:a16="http://schemas.microsoft.com/office/drawing/2014/main" id="{5446E4B5-B423-4137-0255-D68BAC85BE95}"/>
              </a:ext>
            </a:extLst>
          </p:cNvPr>
          <p:cNvSpPr>
            <a:spLocks noGrp="1"/>
          </p:cNvSpPr>
          <p:nvPr>
            <p:ph type="ftr" sz="quarter" idx="16"/>
          </p:nvPr>
        </p:nvSpPr>
        <p:spPr/>
        <p:txBody>
          <a:bodyPr rtlCol="0"/>
          <a:lstStyle/>
          <a:p>
            <a:pPr rtl="0"/>
            <a:r>
              <a:rPr lang="fr-FR"/>
              <a:t>AFPA-jpm-AD-TSSR- 2025/2026</a:t>
            </a:r>
            <a:endParaRPr lang="fr"/>
          </a:p>
        </p:txBody>
      </p:sp>
      <p:sp>
        <p:nvSpPr>
          <p:cNvPr id="9" name="Espace réservé du numéro de diapositive 8">
            <a:extLst>
              <a:ext uri="{FF2B5EF4-FFF2-40B4-BE49-F238E27FC236}">
                <a16:creationId xmlns:a16="http://schemas.microsoft.com/office/drawing/2014/main" id="{79FEC5A8-0DCB-9EEB-83E2-0411804C543D}"/>
              </a:ext>
            </a:extLst>
          </p:cNvPr>
          <p:cNvSpPr>
            <a:spLocks noGrp="1"/>
          </p:cNvSpPr>
          <p:nvPr>
            <p:ph type="sldNum" sz="quarter" idx="17"/>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21632171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u de la photo 4">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3BB49-A328-F121-7F27-DEB7C3CC2B0F}"/>
              </a:ext>
            </a:extLst>
          </p:cNvPr>
          <p:cNvSpPr>
            <a:spLocks noGrp="1"/>
          </p:cNvSpPr>
          <p:nvPr>
            <p:ph type="title"/>
          </p:nvPr>
        </p:nvSpPr>
        <p:spPr>
          <a:xfrm>
            <a:off x="612647" y="320040"/>
            <a:ext cx="6858000" cy="932688"/>
          </a:xfrm>
        </p:spPr>
        <p:txBody>
          <a:bodyPr rtlCol="0" anchor="b"/>
          <a:lstStyle/>
          <a:p>
            <a:pPr rtl="0"/>
            <a:r>
              <a:rPr lang="fr"/>
              <a:t>Modifiez le style du titre</a:t>
            </a:r>
          </a:p>
        </p:txBody>
      </p:sp>
      <p:sp>
        <p:nvSpPr>
          <p:cNvPr id="8" name="Espace réservé du contenu 7">
            <a:extLst>
              <a:ext uri="{FF2B5EF4-FFF2-40B4-BE49-F238E27FC236}">
                <a16:creationId xmlns:a16="http://schemas.microsoft.com/office/drawing/2014/main" id="{07755DB3-9272-8E5E-039F-AC14A2C07898}"/>
              </a:ext>
            </a:extLst>
          </p:cNvPr>
          <p:cNvSpPr>
            <a:spLocks noGrp="1"/>
          </p:cNvSpPr>
          <p:nvPr>
            <p:ph sz="quarter" idx="14"/>
          </p:nvPr>
        </p:nvSpPr>
        <p:spPr>
          <a:xfrm>
            <a:off x="612647" y="1380744"/>
            <a:ext cx="6858000" cy="4983480"/>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11" name="Espace réservé d’image 10">
            <a:extLst>
              <a:ext uri="{FF2B5EF4-FFF2-40B4-BE49-F238E27FC236}">
                <a16:creationId xmlns:a16="http://schemas.microsoft.com/office/drawing/2014/main" id="{7F8EA658-2652-6F81-1B04-D50C60A3F171}"/>
              </a:ext>
            </a:extLst>
          </p:cNvPr>
          <p:cNvSpPr>
            <a:spLocks noGrp="1"/>
          </p:cNvSpPr>
          <p:nvPr>
            <p:ph type="pic" sz="quarter" idx="13"/>
          </p:nvPr>
        </p:nvSpPr>
        <p:spPr>
          <a:xfrm>
            <a:off x="8091732" y="0"/>
            <a:ext cx="4100267" cy="6858000"/>
          </a:xfrm>
          <a:blipFill dpi="0" rotWithShape="1">
            <a:blip r:embed="rId2">
              <a:alphaModFix amt="60000"/>
            </a:blip>
            <a:srcRect/>
            <a:stretch>
              <a:fillRect/>
            </a:stretch>
          </a:blipFill>
        </p:spPr>
        <p:txBody>
          <a:bodyPr rtlCol="0"/>
          <a:lstStyle/>
          <a:p>
            <a:pPr rtl="0"/>
            <a:r>
              <a:rPr lang="fr"/>
              <a:t>Cliquez sur l’icône pour ajouter une image</a:t>
            </a:r>
          </a:p>
        </p:txBody>
      </p:sp>
      <p:sp>
        <p:nvSpPr>
          <p:cNvPr id="4" name="Espace réservé de la date 3">
            <a:extLst>
              <a:ext uri="{FF2B5EF4-FFF2-40B4-BE49-F238E27FC236}">
                <a16:creationId xmlns:a16="http://schemas.microsoft.com/office/drawing/2014/main" id="{9F3CAD5B-18BB-E21E-3A4C-7BAACB8519A4}"/>
              </a:ext>
            </a:extLst>
          </p:cNvPr>
          <p:cNvSpPr>
            <a:spLocks noGrp="1"/>
          </p:cNvSpPr>
          <p:nvPr>
            <p:ph type="dt" sz="half" idx="15"/>
          </p:nvPr>
        </p:nvSpPr>
        <p:spPr/>
        <p:txBody>
          <a:bodyPr rtlCol="0"/>
          <a:lstStyle/>
          <a:p>
            <a:pPr rtl="0"/>
            <a:endParaRPr lang="en-US"/>
          </a:p>
        </p:txBody>
      </p:sp>
      <p:sp>
        <p:nvSpPr>
          <p:cNvPr id="9" name="Espace réservé du pied de page 8">
            <a:extLst>
              <a:ext uri="{FF2B5EF4-FFF2-40B4-BE49-F238E27FC236}">
                <a16:creationId xmlns:a16="http://schemas.microsoft.com/office/drawing/2014/main" id="{820916D3-99FA-E971-607F-14E290E58854}"/>
              </a:ext>
            </a:extLst>
          </p:cNvPr>
          <p:cNvSpPr>
            <a:spLocks noGrp="1"/>
          </p:cNvSpPr>
          <p:nvPr>
            <p:ph type="ftr" sz="quarter" idx="16"/>
          </p:nvPr>
        </p:nvSpPr>
        <p:spPr>
          <a:xfrm>
            <a:off x="4285799" y="6453002"/>
            <a:ext cx="2805405" cy="365125"/>
          </a:xfrm>
        </p:spPr>
        <p:txBody>
          <a:bodyPr rtlCol="0"/>
          <a:lstStyle/>
          <a:p>
            <a:pPr rtl="0"/>
            <a:r>
              <a:rPr lang="fr-FR"/>
              <a:t>AFPA-jpm-AD-TSSR- 2025/2026</a:t>
            </a:r>
            <a:endParaRPr lang="fr"/>
          </a:p>
        </p:txBody>
      </p:sp>
      <p:sp>
        <p:nvSpPr>
          <p:cNvPr id="10" name="Espace réservé du numéro de diapositive 9">
            <a:extLst>
              <a:ext uri="{FF2B5EF4-FFF2-40B4-BE49-F238E27FC236}">
                <a16:creationId xmlns:a16="http://schemas.microsoft.com/office/drawing/2014/main" id="{BBDEAB8E-8806-A459-E320-4CA2B455BFD7}"/>
              </a:ext>
            </a:extLst>
          </p:cNvPr>
          <p:cNvSpPr>
            <a:spLocks noGrp="1"/>
          </p:cNvSpPr>
          <p:nvPr>
            <p:ph type="sldNum" sz="quarter" idx="17"/>
          </p:nvPr>
        </p:nvSpPr>
        <p:spPr>
          <a:xfrm>
            <a:off x="7041440" y="6453002"/>
            <a:ext cx="429207" cy="365125"/>
          </a:xfrm>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2187197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u de la photo 5">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3BB49-A328-F121-7F27-DEB7C3CC2B0F}"/>
              </a:ext>
            </a:extLst>
          </p:cNvPr>
          <p:cNvSpPr>
            <a:spLocks noGrp="1"/>
          </p:cNvSpPr>
          <p:nvPr>
            <p:ph type="title"/>
          </p:nvPr>
        </p:nvSpPr>
        <p:spPr>
          <a:xfrm>
            <a:off x="7253808" y="584339"/>
            <a:ext cx="4361688" cy="1527048"/>
          </a:xfrm>
        </p:spPr>
        <p:txBody>
          <a:bodyPr rtlCol="0" anchor="b"/>
          <a:lstStyle/>
          <a:p>
            <a:pPr rtl="0"/>
            <a:r>
              <a:rPr lang="fr"/>
              <a:t>Modifiez le style du titre</a:t>
            </a:r>
          </a:p>
        </p:txBody>
      </p:sp>
      <p:sp>
        <p:nvSpPr>
          <p:cNvPr id="11" name="Espace réservé d’image 10">
            <a:extLst>
              <a:ext uri="{FF2B5EF4-FFF2-40B4-BE49-F238E27FC236}">
                <a16:creationId xmlns:a16="http://schemas.microsoft.com/office/drawing/2014/main" id="{7F8EA658-2652-6F81-1B04-D50C60A3F171}"/>
              </a:ext>
            </a:extLst>
          </p:cNvPr>
          <p:cNvSpPr>
            <a:spLocks noGrp="1"/>
          </p:cNvSpPr>
          <p:nvPr>
            <p:ph type="pic" sz="quarter" idx="13"/>
          </p:nvPr>
        </p:nvSpPr>
        <p:spPr>
          <a:xfrm>
            <a:off x="0" y="0"/>
            <a:ext cx="6611509" cy="6858000"/>
          </a:xfrm>
          <a:blipFill dpi="0" rotWithShape="1">
            <a:blip r:embed="rId2">
              <a:alphaModFix amt="60000"/>
            </a:blip>
            <a:srcRect/>
            <a:stretch>
              <a:fillRect/>
            </a:stretch>
          </a:blipFill>
        </p:spPr>
        <p:txBody>
          <a:bodyPr rtlCol="0"/>
          <a:lstStyle/>
          <a:p>
            <a:pPr rtl="0"/>
            <a:r>
              <a:rPr lang="fr"/>
              <a:t>Cliquez sur l’icône pour ajouter une image</a:t>
            </a:r>
          </a:p>
        </p:txBody>
      </p:sp>
      <p:sp>
        <p:nvSpPr>
          <p:cNvPr id="8" name="Espace réservé du contenu 7">
            <a:extLst>
              <a:ext uri="{FF2B5EF4-FFF2-40B4-BE49-F238E27FC236}">
                <a16:creationId xmlns:a16="http://schemas.microsoft.com/office/drawing/2014/main" id="{7FF0220E-48F8-B4D9-19DE-7B457C3C221C}"/>
              </a:ext>
            </a:extLst>
          </p:cNvPr>
          <p:cNvSpPr>
            <a:spLocks noGrp="1"/>
          </p:cNvSpPr>
          <p:nvPr>
            <p:ph sz="quarter" idx="14"/>
          </p:nvPr>
        </p:nvSpPr>
        <p:spPr>
          <a:xfrm>
            <a:off x="7253745" y="2212975"/>
            <a:ext cx="4362450" cy="4095750"/>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5" name="Espace réservé de la date 4">
            <a:extLst>
              <a:ext uri="{FF2B5EF4-FFF2-40B4-BE49-F238E27FC236}">
                <a16:creationId xmlns:a16="http://schemas.microsoft.com/office/drawing/2014/main" id="{897D0B7E-1A60-DA52-6965-92412B1C2F9F}"/>
              </a:ext>
            </a:extLst>
          </p:cNvPr>
          <p:cNvSpPr>
            <a:spLocks noGrp="1"/>
          </p:cNvSpPr>
          <p:nvPr>
            <p:ph type="dt" sz="half" idx="10"/>
          </p:nvPr>
        </p:nvSpPr>
        <p:spPr>
          <a:xfrm>
            <a:off x="7253745" y="6453002"/>
            <a:ext cx="1622776" cy="365125"/>
          </a:xfrm>
        </p:spPr>
        <p:txBody>
          <a:bodyPr rtlCol="0"/>
          <a:lstStyle>
            <a:lvl1pPr>
              <a:defRPr>
                <a:solidFill>
                  <a:schemeClr val="tx1"/>
                </a:solidFill>
                <a:effectLst/>
              </a:defRPr>
            </a:lvl1pPr>
          </a:lstStyle>
          <a:p>
            <a:pPr rtl="0"/>
            <a:endParaRPr lang="en-US"/>
          </a:p>
        </p:txBody>
      </p:sp>
      <p:sp>
        <p:nvSpPr>
          <p:cNvPr id="6" name="Espace réservé du pied de page 5">
            <a:extLst>
              <a:ext uri="{FF2B5EF4-FFF2-40B4-BE49-F238E27FC236}">
                <a16:creationId xmlns:a16="http://schemas.microsoft.com/office/drawing/2014/main" id="{C2BDD5A2-CE3E-3215-6DAA-F75C0D1229DA}"/>
              </a:ext>
            </a:extLst>
          </p:cNvPr>
          <p:cNvSpPr>
            <a:spLocks noGrp="1"/>
          </p:cNvSpPr>
          <p:nvPr>
            <p:ph type="ftr" sz="quarter" idx="11"/>
          </p:nvPr>
        </p:nvSpPr>
        <p:spPr/>
        <p:txBody>
          <a:bodyPr rtlCol="0"/>
          <a:lstStyle/>
          <a:p>
            <a:pPr rtl="0"/>
            <a:r>
              <a:rPr lang="fr-FR"/>
              <a:t>AFPA-jpm-AD-TSSR- 2025/2026</a:t>
            </a:r>
            <a:endParaRPr lang="fr"/>
          </a:p>
        </p:txBody>
      </p:sp>
      <p:sp>
        <p:nvSpPr>
          <p:cNvPr id="7" name="Espace réservé du numéro de diapositive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9673447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u de la photo 6">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3BB49-A328-F121-7F27-DEB7C3CC2B0F}"/>
              </a:ext>
            </a:extLst>
          </p:cNvPr>
          <p:cNvSpPr>
            <a:spLocks noGrp="1"/>
          </p:cNvSpPr>
          <p:nvPr>
            <p:ph type="title"/>
          </p:nvPr>
        </p:nvSpPr>
        <p:spPr>
          <a:xfrm>
            <a:off x="612648" y="583413"/>
            <a:ext cx="4361688" cy="1527048"/>
          </a:xfrm>
        </p:spPr>
        <p:txBody>
          <a:bodyPr rtlCol="0" anchor="b"/>
          <a:lstStyle/>
          <a:p>
            <a:pPr rtl="0"/>
            <a:r>
              <a:rPr lang="fr"/>
              <a:t>Modifiez le style du titre</a:t>
            </a:r>
          </a:p>
        </p:txBody>
      </p:sp>
      <p:sp>
        <p:nvSpPr>
          <p:cNvPr id="8" name="Espace réservé du contenu 7">
            <a:extLst>
              <a:ext uri="{FF2B5EF4-FFF2-40B4-BE49-F238E27FC236}">
                <a16:creationId xmlns:a16="http://schemas.microsoft.com/office/drawing/2014/main" id="{747AED59-1A26-9C13-8482-7857E7DEFE52}"/>
              </a:ext>
            </a:extLst>
          </p:cNvPr>
          <p:cNvSpPr>
            <a:spLocks noGrp="1"/>
          </p:cNvSpPr>
          <p:nvPr>
            <p:ph sz="quarter" idx="14"/>
          </p:nvPr>
        </p:nvSpPr>
        <p:spPr>
          <a:xfrm>
            <a:off x="612775" y="2212975"/>
            <a:ext cx="4360863" cy="4095750"/>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5" name="Espace réservé de la date 4">
            <a:extLst>
              <a:ext uri="{FF2B5EF4-FFF2-40B4-BE49-F238E27FC236}">
                <a16:creationId xmlns:a16="http://schemas.microsoft.com/office/drawing/2014/main" id="{897D0B7E-1A60-DA52-6965-92412B1C2F9F}"/>
              </a:ext>
            </a:extLst>
          </p:cNvPr>
          <p:cNvSpPr>
            <a:spLocks noGrp="1"/>
          </p:cNvSpPr>
          <p:nvPr>
            <p:ph type="dt" sz="half" idx="10"/>
          </p:nvPr>
        </p:nvSpPr>
        <p:spPr>
          <a:xfrm>
            <a:off x="137160" y="6453002"/>
            <a:ext cx="2031073" cy="365125"/>
          </a:xfrm>
        </p:spPr>
        <p:txBody>
          <a:bodyPr rtlCol="0"/>
          <a:lstStyle/>
          <a:p>
            <a:pPr rtl="0"/>
            <a:endParaRPr lang="en-US"/>
          </a:p>
        </p:txBody>
      </p:sp>
      <p:sp>
        <p:nvSpPr>
          <p:cNvPr id="11" name="Espace réservé d’image 10">
            <a:extLst>
              <a:ext uri="{FF2B5EF4-FFF2-40B4-BE49-F238E27FC236}">
                <a16:creationId xmlns:a16="http://schemas.microsoft.com/office/drawing/2014/main" id="{7F8EA658-2652-6F81-1B04-D50C60A3F171}"/>
              </a:ext>
            </a:extLst>
          </p:cNvPr>
          <p:cNvSpPr>
            <a:spLocks noGrp="1"/>
          </p:cNvSpPr>
          <p:nvPr>
            <p:ph type="pic" sz="quarter" idx="13"/>
          </p:nvPr>
        </p:nvSpPr>
        <p:spPr>
          <a:xfrm>
            <a:off x="5745480" y="0"/>
            <a:ext cx="6446520" cy="6858000"/>
          </a:xfrm>
          <a:blipFill dpi="0" rotWithShape="1">
            <a:blip r:embed="rId2">
              <a:alphaModFix amt="60000"/>
            </a:blip>
            <a:srcRect/>
            <a:stretch>
              <a:fillRect/>
            </a:stretch>
          </a:blipFill>
        </p:spPr>
        <p:txBody>
          <a:bodyPr rtlCol="0"/>
          <a:lstStyle/>
          <a:p>
            <a:pPr rtl="0"/>
            <a:r>
              <a:rPr lang="fr"/>
              <a:t>Cliquez sur l’icône pour ajouter une image</a:t>
            </a:r>
          </a:p>
        </p:txBody>
      </p:sp>
      <p:sp>
        <p:nvSpPr>
          <p:cNvPr id="6" name="Espace réservé du pied de page 5">
            <a:extLst>
              <a:ext uri="{FF2B5EF4-FFF2-40B4-BE49-F238E27FC236}">
                <a16:creationId xmlns:a16="http://schemas.microsoft.com/office/drawing/2014/main" id="{C2BDD5A2-CE3E-3215-6DAA-F75C0D1229DA}"/>
              </a:ext>
            </a:extLst>
          </p:cNvPr>
          <p:cNvSpPr>
            <a:spLocks noGrp="1"/>
          </p:cNvSpPr>
          <p:nvPr>
            <p:ph type="ftr" sz="quarter" idx="11"/>
          </p:nvPr>
        </p:nvSpPr>
        <p:spPr>
          <a:xfrm>
            <a:off x="2168233" y="6453002"/>
            <a:ext cx="2805405" cy="365125"/>
          </a:xfrm>
        </p:spPr>
        <p:txBody>
          <a:bodyPr rtlCol="0"/>
          <a:lstStyle>
            <a:lvl1pPr>
              <a:defRPr>
                <a:solidFill>
                  <a:schemeClr val="tx1"/>
                </a:solidFill>
                <a:effectLst/>
              </a:defRPr>
            </a:lvl1pPr>
          </a:lstStyle>
          <a:p>
            <a:pPr rtl="0"/>
            <a:r>
              <a:rPr lang="fr-FR"/>
              <a:t>AFPA-jpm-AD-TSSR- 2025/2026</a:t>
            </a:r>
            <a:endParaRPr lang="fr"/>
          </a:p>
        </p:txBody>
      </p:sp>
      <p:sp>
        <p:nvSpPr>
          <p:cNvPr id="7" name="Espace réservé du numéro de diapositive 6">
            <a:extLst>
              <a:ext uri="{FF2B5EF4-FFF2-40B4-BE49-F238E27FC236}">
                <a16:creationId xmlns:a16="http://schemas.microsoft.com/office/drawing/2014/main" id="{B1B822F1-284A-1786-FAF2-72129E2FE64D}"/>
              </a:ext>
            </a:extLst>
          </p:cNvPr>
          <p:cNvSpPr>
            <a:spLocks noGrp="1"/>
          </p:cNvSpPr>
          <p:nvPr>
            <p:ph type="sldNum" sz="quarter" idx="12"/>
          </p:nvPr>
        </p:nvSpPr>
        <p:spPr>
          <a:xfrm>
            <a:off x="4923874" y="6453002"/>
            <a:ext cx="429207" cy="365125"/>
          </a:xfrm>
        </p:spPr>
        <p:txBody>
          <a:bodyPr rtlCol="0"/>
          <a:lstStyle>
            <a:lvl1pPr>
              <a:defRPr>
                <a:solidFill>
                  <a:schemeClr val="tx1"/>
                </a:solidFill>
                <a:effectLst/>
              </a:defRPr>
            </a:lvl1pPr>
          </a:lstStyle>
          <a:p>
            <a:pPr rtl="0"/>
            <a:fld id="{CC057153-B650-4DEB-B370-79DDCFDCE934}" type="slidenum">
              <a:rPr lang="en-US" smtClean="0"/>
              <a:pPr rtl="0"/>
              <a:t>‹N°›</a:t>
            </a:fld>
            <a:endParaRPr lang="en-US"/>
          </a:p>
        </p:txBody>
      </p:sp>
    </p:spTree>
    <p:extLst>
      <p:ext uri="{BB962C8B-B14F-4D97-AF65-F5344CB8AC3E}">
        <p14:creationId xmlns:p14="http://schemas.microsoft.com/office/powerpoint/2010/main" val="3691800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u de la photo 7">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3BB49-A328-F121-7F27-DEB7C3CC2B0F}"/>
              </a:ext>
            </a:extLst>
          </p:cNvPr>
          <p:cNvSpPr>
            <a:spLocks noGrp="1"/>
          </p:cNvSpPr>
          <p:nvPr>
            <p:ph type="title"/>
          </p:nvPr>
        </p:nvSpPr>
        <p:spPr>
          <a:xfrm>
            <a:off x="7094553" y="320040"/>
            <a:ext cx="4522936" cy="932688"/>
          </a:xfrm>
        </p:spPr>
        <p:txBody>
          <a:bodyPr rtlCol="0" anchor="b"/>
          <a:lstStyle>
            <a:lvl1pPr>
              <a:defRPr sz="3200"/>
            </a:lvl1pPr>
          </a:lstStyle>
          <a:p>
            <a:pPr rtl="0"/>
            <a:r>
              <a:rPr lang="fr"/>
              <a:t>Modifiez le style du titre</a:t>
            </a:r>
          </a:p>
        </p:txBody>
      </p:sp>
      <p:sp>
        <p:nvSpPr>
          <p:cNvPr id="11" name="Espace réservé d’image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6492240" cy="6858000"/>
          </a:xfrm>
          <a:blipFill dpi="0" rotWithShape="1">
            <a:blip r:embed="rId2">
              <a:alphaModFix amt="60000"/>
            </a:blip>
            <a:srcRect/>
            <a:stretch>
              <a:fillRect/>
            </a:stretch>
          </a:blipFill>
        </p:spPr>
        <p:txBody>
          <a:bodyPr rtlCol="0"/>
          <a:lstStyle/>
          <a:p>
            <a:pPr rtl="0"/>
            <a:r>
              <a:rPr lang="fr"/>
              <a:t>Cliquez sur l’icône pour ajouter une image</a:t>
            </a:r>
          </a:p>
        </p:txBody>
      </p:sp>
      <p:sp>
        <p:nvSpPr>
          <p:cNvPr id="8" name="Espace réservé du contenu 7">
            <a:extLst>
              <a:ext uri="{FF2B5EF4-FFF2-40B4-BE49-F238E27FC236}">
                <a16:creationId xmlns:a16="http://schemas.microsoft.com/office/drawing/2014/main" id="{7FF0220E-48F8-B4D9-19DE-7B457C3C221C}"/>
              </a:ext>
            </a:extLst>
          </p:cNvPr>
          <p:cNvSpPr>
            <a:spLocks noGrp="1"/>
          </p:cNvSpPr>
          <p:nvPr>
            <p:ph sz="quarter" idx="14"/>
          </p:nvPr>
        </p:nvSpPr>
        <p:spPr>
          <a:xfrm>
            <a:off x="7104888" y="1380744"/>
            <a:ext cx="4512601" cy="4983480"/>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5" name="Espace réservé de la date 4">
            <a:extLst>
              <a:ext uri="{FF2B5EF4-FFF2-40B4-BE49-F238E27FC236}">
                <a16:creationId xmlns:a16="http://schemas.microsoft.com/office/drawing/2014/main" id="{897D0B7E-1A60-DA52-6965-92412B1C2F9F}"/>
              </a:ext>
            </a:extLst>
          </p:cNvPr>
          <p:cNvSpPr>
            <a:spLocks noGrp="1"/>
          </p:cNvSpPr>
          <p:nvPr>
            <p:ph type="dt" sz="half" idx="10"/>
          </p:nvPr>
        </p:nvSpPr>
        <p:spPr>
          <a:xfrm>
            <a:off x="7104491" y="6453002"/>
            <a:ext cx="1772029" cy="365125"/>
          </a:xfrm>
        </p:spPr>
        <p:txBody>
          <a:bodyPr rtlCol="0"/>
          <a:lstStyle>
            <a:lvl1pPr>
              <a:defRPr>
                <a:solidFill>
                  <a:schemeClr val="tx1"/>
                </a:solidFill>
                <a:effectLst/>
              </a:defRPr>
            </a:lvl1pPr>
          </a:lstStyle>
          <a:p>
            <a:pPr rtl="0"/>
            <a:endParaRPr lang="en-US"/>
          </a:p>
        </p:txBody>
      </p:sp>
      <p:sp>
        <p:nvSpPr>
          <p:cNvPr id="6" name="Espace réservé du pied de page 5">
            <a:extLst>
              <a:ext uri="{FF2B5EF4-FFF2-40B4-BE49-F238E27FC236}">
                <a16:creationId xmlns:a16="http://schemas.microsoft.com/office/drawing/2014/main" id="{C2BDD5A2-CE3E-3215-6DAA-F75C0D1229DA}"/>
              </a:ext>
            </a:extLst>
          </p:cNvPr>
          <p:cNvSpPr>
            <a:spLocks noGrp="1"/>
          </p:cNvSpPr>
          <p:nvPr>
            <p:ph type="ftr" sz="quarter" idx="11"/>
          </p:nvPr>
        </p:nvSpPr>
        <p:spPr/>
        <p:txBody>
          <a:bodyPr rtlCol="0"/>
          <a:lstStyle/>
          <a:p>
            <a:pPr rtl="0"/>
            <a:r>
              <a:rPr lang="fr-FR"/>
              <a:t>AFPA-jpm-AD-TSSR- 2025/2026</a:t>
            </a:r>
            <a:endParaRPr lang="fr"/>
          </a:p>
        </p:txBody>
      </p:sp>
      <p:sp>
        <p:nvSpPr>
          <p:cNvPr id="7" name="Espace réservé du numéro de diapositive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41712159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u de la photo 8">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3BB49-A328-F121-7F27-DEB7C3CC2B0F}"/>
              </a:ext>
            </a:extLst>
          </p:cNvPr>
          <p:cNvSpPr>
            <a:spLocks noGrp="1"/>
          </p:cNvSpPr>
          <p:nvPr>
            <p:ph type="title"/>
          </p:nvPr>
        </p:nvSpPr>
        <p:spPr>
          <a:xfrm>
            <a:off x="612648" y="320040"/>
            <a:ext cx="4572000" cy="932688"/>
          </a:xfrm>
        </p:spPr>
        <p:txBody>
          <a:bodyPr rtlCol="0" anchor="b"/>
          <a:lstStyle>
            <a:lvl1pPr>
              <a:defRPr sz="3200"/>
            </a:lvl1pPr>
          </a:lstStyle>
          <a:p>
            <a:pPr rtl="0"/>
            <a:r>
              <a:rPr lang="fr"/>
              <a:t>Modifiez le style du titre</a:t>
            </a:r>
          </a:p>
        </p:txBody>
      </p:sp>
      <p:sp>
        <p:nvSpPr>
          <p:cNvPr id="8" name="Espace réservé du contenu 7">
            <a:extLst>
              <a:ext uri="{FF2B5EF4-FFF2-40B4-BE49-F238E27FC236}">
                <a16:creationId xmlns:a16="http://schemas.microsoft.com/office/drawing/2014/main" id="{747AED59-1A26-9C13-8482-7857E7DEFE52}"/>
              </a:ext>
            </a:extLst>
          </p:cNvPr>
          <p:cNvSpPr>
            <a:spLocks noGrp="1"/>
          </p:cNvSpPr>
          <p:nvPr>
            <p:ph sz="quarter" idx="14"/>
          </p:nvPr>
        </p:nvSpPr>
        <p:spPr>
          <a:xfrm>
            <a:off x="612774" y="1380744"/>
            <a:ext cx="4572000" cy="4983480"/>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5" name="Espace réservé de la date 4">
            <a:extLst>
              <a:ext uri="{FF2B5EF4-FFF2-40B4-BE49-F238E27FC236}">
                <a16:creationId xmlns:a16="http://schemas.microsoft.com/office/drawing/2014/main" id="{897D0B7E-1A60-DA52-6965-92412B1C2F9F}"/>
              </a:ext>
            </a:extLst>
          </p:cNvPr>
          <p:cNvSpPr>
            <a:spLocks noGrp="1"/>
          </p:cNvSpPr>
          <p:nvPr>
            <p:ph type="dt" sz="half" idx="10"/>
          </p:nvPr>
        </p:nvSpPr>
        <p:spPr>
          <a:xfrm>
            <a:off x="137160" y="6453002"/>
            <a:ext cx="2031073" cy="365125"/>
          </a:xfrm>
        </p:spPr>
        <p:txBody>
          <a:bodyPr rtlCol="0"/>
          <a:lstStyle/>
          <a:p>
            <a:pPr rtl="0"/>
            <a:endParaRPr lang="en-US"/>
          </a:p>
        </p:txBody>
      </p:sp>
      <p:sp>
        <p:nvSpPr>
          <p:cNvPr id="11" name="Espace réservé d’image 10">
            <a:extLst>
              <a:ext uri="{FF2B5EF4-FFF2-40B4-BE49-F238E27FC236}">
                <a16:creationId xmlns:a16="http://schemas.microsoft.com/office/drawing/2014/main" id="{7F8EA658-2652-6F81-1B04-D50C60A3F171}"/>
              </a:ext>
            </a:extLst>
          </p:cNvPr>
          <p:cNvSpPr>
            <a:spLocks noGrp="1"/>
          </p:cNvSpPr>
          <p:nvPr>
            <p:ph type="pic" sz="quarter" idx="13"/>
          </p:nvPr>
        </p:nvSpPr>
        <p:spPr>
          <a:xfrm>
            <a:off x="5917720" y="0"/>
            <a:ext cx="6274279" cy="6858000"/>
          </a:xfrm>
          <a:blipFill dpi="0" rotWithShape="1">
            <a:blip r:embed="rId2">
              <a:alphaModFix amt="60000"/>
            </a:blip>
            <a:srcRect/>
            <a:stretch>
              <a:fillRect/>
            </a:stretch>
          </a:blipFill>
        </p:spPr>
        <p:txBody>
          <a:bodyPr rtlCol="0"/>
          <a:lstStyle/>
          <a:p>
            <a:pPr rtl="0"/>
            <a:r>
              <a:rPr lang="fr"/>
              <a:t>Cliquez sur l’icône pour ajouter une image</a:t>
            </a:r>
          </a:p>
        </p:txBody>
      </p:sp>
      <p:sp>
        <p:nvSpPr>
          <p:cNvPr id="6" name="Espace réservé du pied de page 5">
            <a:extLst>
              <a:ext uri="{FF2B5EF4-FFF2-40B4-BE49-F238E27FC236}">
                <a16:creationId xmlns:a16="http://schemas.microsoft.com/office/drawing/2014/main" id="{C2BDD5A2-CE3E-3215-6DAA-F75C0D1229DA}"/>
              </a:ext>
            </a:extLst>
          </p:cNvPr>
          <p:cNvSpPr>
            <a:spLocks noGrp="1"/>
          </p:cNvSpPr>
          <p:nvPr>
            <p:ph type="ftr" sz="quarter" idx="11"/>
          </p:nvPr>
        </p:nvSpPr>
        <p:spPr>
          <a:xfrm>
            <a:off x="2168233" y="6453002"/>
            <a:ext cx="2805405" cy="365125"/>
          </a:xfrm>
        </p:spPr>
        <p:txBody>
          <a:bodyPr rtlCol="0"/>
          <a:lstStyle>
            <a:lvl1pPr>
              <a:defRPr>
                <a:solidFill>
                  <a:schemeClr val="tx1"/>
                </a:solidFill>
                <a:effectLst/>
              </a:defRPr>
            </a:lvl1pPr>
          </a:lstStyle>
          <a:p>
            <a:pPr rtl="0"/>
            <a:r>
              <a:rPr lang="fr-FR"/>
              <a:t>AFPA-jpm-AD-TSSR- 2025/2026</a:t>
            </a:r>
            <a:endParaRPr lang="fr"/>
          </a:p>
        </p:txBody>
      </p:sp>
      <p:sp>
        <p:nvSpPr>
          <p:cNvPr id="7" name="Espace réservé du numéro de diapositive 6">
            <a:extLst>
              <a:ext uri="{FF2B5EF4-FFF2-40B4-BE49-F238E27FC236}">
                <a16:creationId xmlns:a16="http://schemas.microsoft.com/office/drawing/2014/main" id="{B1B822F1-284A-1786-FAF2-72129E2FE64D}"/>
              </a:ext>
            </a:extLst>
          </p:cNvPr>
          <p:cNvSpPr>
            <a:spLocks noGrp="1"/>
          </p:cNvSpPr>
          <p:nvPr>
            <p:ph type="sldNum" sz="quarter" idx="12"/>
          </p:nvPr>
        </p:nvSpPr>
        <p:spPr>
          <a:xfrm>
            <a:off x="4923874" y="6453002"/>
            <a:ext cx="429207" cy="365125"/>
          </a:xfrm>
        </p:spPr>
        <p:txBody>
          <a:bodyPr rtlCol="0"/>
          <a:lstStyle>
            <a:lvl1pPr>
              <a:defRPr>
                <a:solidFill>
                  <a:schemeClr val="tx1"/>
                </a:solidFill>
                <a:effectLst/>
              </a:defRPr>
            </a:lvl1pPr>
          </a:lstStyle>
          <a:p>
            <a:pPr rtl="0"/>
            <a:fld id="{CC057153-B650-4DEB-B370-79DDCFDCE934}" type="slidenum">
              <a:rPr lang="en-US" smtClean="0"/>
              <a:pPr rtl="0"/>
              <a:t>‹N°›</a:t>
            </a:fld>
            <a:endParaRPr lang="en-US"/>
          </a:p>
        </p:txBody>
      </p:sp>
    </p:spTree>
    <p:extLst>
      <p:ext uri="{BB962C8B-B14F-4D97-AF65-F5344CB8AC3E}">
        <p14:creationId xmlns:p14="http://schemas.microsoft.com/office/powerpoint/2010/main" val="3101820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u de la photo 9">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3BB49-A328-F121-7F27-DEB7C3CC2B0F}"/>
              </a:ext>
            </a:extLst>
          </p:cNvPr>
          <p:cNvSpPr>
            <a:spLocks noGrp="1"/>
          </p:cNvSpPr>
          <p:nvPr>
            <p:ph type="title"/>
          </p:nvPr>
        </p:nvSpPr>
        <p:spPr>
          <a:xfrm>
            <a:off x="8212663" y="583413"/>
            <a:ext cx="3401568" cy="1527048"/>
          </a:xfrm>
        </p:spPr>
        <p:txBody>
          <a:bodyPr rtlCol="0" anchor="b">
            <a:normAutofit/>
          </a:bodyPr>
          <a:lstStyle>
            <a:lvl1pPr>
              <a:defRPr sz="3200"/>
            </a:lvl1pPr>
          </a:lstStyle>
          <a:p>
            <a:pPr rtl="0"/>
            <a:r>
              <a:rPr lang="fr"/>
              <a:t>Modifiez le style du titre</a:t>
            </a:r>
          </a:p>
        </p:txBody>
      </p:sp>
      <p:sp>
        <p:nvSpPr>
          <p:cNvPr id="11" name="Espace réservé d’image 10">
            <a:extLst>
              <a:ext uri="{FF2B5EF4-FFF2-40B4-BE49-F238E27FC236}">
                <a16:creationId xmlns:a16="http://schemas.microsoft.com/office/drawing/2014/main" id="{7F8EA658-2652-6F81-1B04-D50C60A3F171}"/>
              </a:ext>
            </a:extLst>
          </p:cNvPr>
          <p:cNvSpPr>
            <a:spLocks noGrp="1"/>
          </p:cNvSpPr>
          <p:nvPr>
            <p:ph type="pic" sz="quarter" idx="13"/>
          </p:nvPr>
        </p:nvSpPr>
        <p:spPr>
          <a:xfrm>
            <a:off x="0" y="0"/>
            <a:ext cx="7584144" cy="6858000"/>
          </a:xfrm>
          <a:blipFill dpi="0" rotWithShape="1">
            <a:blip r:embed="rId2">
              <a:alphaModFix amt="60000"/>
            </a:blip>
            <a:srcRect/>
            <a:stretch>
              <a:fillRect/>
            </a:stretch>
          </a:blipFill>
        </p:spPr>
        <p:txBody>
          <a:bodyPr rtlCol="0"/>
          <a:lstStyle/>
          <a:p>
            <a:pPr rtl="0"/>
            <a:r>
              <a:rPr lang="fr"/>
              <a:t>Cliquez sur l’icône pour ajouter une image</a:t>
            </a:r>
          </a:p>
        </p:txBody>
      </p:sp>
      <p:sp>
        <p:nvSpPr>
          <p:cNvPr id="8" name="Espace réservé du contenu 7">
            <a:extLst>
              <a:ext uri="{FF2B5EF4-FFF2-40B4-BE49-F238E27FC236}">
                <a16:creationId xmlns:a16="http://schemas.microsoft.com/office/drawing/2014/main" id="{747AED59-1A26-9C13-8482-7857E7DEFE52}"/>
              </a:ext>
            </a:extLst>
          </p:cNvPr>
          <p:cNvSpPr>
            <a:spLocks noGrp="1"/>
          </p:cNvSpPr>
          <p:nvPr>
            <p:ph sz="quarter" idx="14"/>
          </p:nvPr>
        </p:nvSpPr>
        <p:spPr>
          <a:xfrm>
            <a:off x="8212790" y="2212975"/>
            <a:ext cx="3401568" cy="4095750"/>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4" name="Espace réservé de la date 3">
            <a:extLst>
              <a:ext uri="{FF2B5EF4-FFF2-40B4-BE49-F238E27FC236}">
                <a16:creationId xmlns:a16="http://schemas.microsoft.com/office/drawing/2014/main" id="{15305F20-8340-4F06-2EA5-4D05FFED4587}"/>
              </a:ext>
            </a:extLst>
          </p:cNvPr>
          <p:cNvSpPr>
            <a:spLocks noGrp="1"/>
          </p:cNvSpPr>
          <p:nvPr>
            <p:ph type="dt" sz="half" idx="15"/>
          </p:nvPr>
        </p:nvSpPr>
        <p:spPr>
          <a:xfrm>
            <a:off x="8212663" y="6453002"/>
            <a:ext cx="922372" cy="365125"/>
          </a:xfrm>
        </p:spPr>
        <p:txBody>
          <a:bodyPr rtlCol="0"/>
          <a:lstStyle/>
          <a:p>
            <a:pPr rtl="0"/>
            <a:endParaRPr lang="en-US"/>
          </a:p>
        </p:txBody>
      </p:sp>
      <p:sp>
        <p:nvSpPr>
          <p:cNvPr id="9" name="Espace réservé du pied de page 8">
            <a:extLst>
              <a:ext uri="{FF2B5EF4-FFF2-40B4-BE49-F238E27FC236}">
                <a16:creationId xmlns:a16="http://schemas.microsoft.com/office/drawing/2014/main" id="{B09198F5-FF38-389C-E060-120AC6301809}"/>
              </a:ext>
            </a:extLst>
          </p:cNvPr>
          <p:cNvSpPr>
            <a:spLocks noGrp="1"/>
          </p:cNvSpPr>
          <p:nvPr>
            <p:ph type="ftr" sz="quarter" idx="16"/>
          </p:nvPr>
        </p:nvSpPr>
        <p:spPr>
          <a:xfrm>
            <a:off x="9135035" y="6453002"/>
            <a:ext cx="2546891" cy="365125"/>
          </a:xfrm>
        </p:spPr>
        <p:txBody>
          <a:bodyPr rtlCol="0"/>
          <a:lstStyle/>
          <a:p>
            <a:pPr rtl="0"/>
            <a:r>
              <a:rPr lang="fr-FR"/>
              <a:t>AFPA-jpm-AD-TSSR- 2025/2026</a:t>
            </a:r>
            <a:endParaRPr lang="fr"/>
          </a:p>
        </p:txBody>
      </p:sp>
      <p:sp>
        <p:nvSpPr>
          <p:cNvPr id="10" name="Espace réservé du numéro de diapositive 9">
            <a:extLst>
              <a:ext uri="{FF2B5EF4-FFF2-40B4-BE49-F238E27FC236}">
                <a16:creationId xmlns:a16="http://schemas.microsoft.com/office/drawing/2014/main" id="{4963CA08-6B63-DC1E-8CB3-C323C9040122}"/>
              </a:ext>
            </a:extLst>
          </p:cNvPr>
          <p:cNvSpPr>
            <a:spLocks noGrp="1"/>
          </p:cNvSpPr>
          <p:nvPr>
            <p:ph type="sldNum" sz="quarter" idx="17"/>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33707826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u de la photo 10">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3BB49-A328-F121-7F27-DEB7C3CC2B0F}"/>
              </a:ext>
            </a:extLst>
          </p:cNvPr>
          <p:cNvSpPr>
            <a:spLocks noGrp="1"/>
          </p:cNvSpPr>
          <p:nvPr>
            <p:ph type="title"/>
          </p:nvPr>
        </p:nvSpPr>
        <p:spPr>
          <a:xfrm>
            <a:off x="612648" y="583413"/>
            <a:ext cx="3401568" cy="1527048"/>
          </a:xfrm>
        </p:spPr>
        <p:txBody>
          <a:bodyPr rtlCol="0" anchor="b">
            <a:normAutofit/>
          </a:bodyPr>
          <a:lstStyle>
            <a:lvl1pPr>
              <a:defRPr sz="3200"/>
            </a:lvl1pPr>
          </a:lstStyle>
          <a:p>
            <a:pPr rtl="0"/>
            <a:r>
              <a:rPr lang="fr"/>
              <a:t>Modifiez le style du titre</a:t>
            </a:r>
          </a:p>
        </p:txBody>
      </p:sp>
      <p:sp>
        <p:nvSpPr>
          <p:cNvPr id="8" name="Espace réservé du contenu 7">
            <a:extLst>
              <a:ext uri="{FF2B5EF4-FFF2-40B4-BE49-F238E27FC236}">
                <a16:creationId xmlns:a16="http://schemas.microsoft.com/office/drawing/2014/main" id="{747AED59-1A26-9C13-8482-7857E7DEFE52}"/>
              </a:ext>
            </a:extLst>
          </p:cNvPr>
          <p:cNvSpPr>
            <a:spLocks noGrp="1"/>
          </p:cNvSpPr>
          <p:nvPr>
            <p:ph sz="quarter" idx="14"/>
          </p:nvPr>
        </p:nvSpPr>
        <p:spPr>
          <a:xfrm>
            <a:off x="612775" y="2212975"/>
            <a:ext cx="3401568" cy="4095750"/>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5" name="Espace réservé de la date 4">
            <a:extLst>
              <a:ext uri="{FF2B5EF4-FFF2-40B4-BE49-F238E27FC236}">
                <a16:creationId xmlns:a16="http://schemas.microsoft.com/office/drawing/2014/main" id="{897D0B7E-1A60-DA52-6965-92412B1C2F9F}"/>
              </a:ext>
            </a:extLst>
          </p:cNvPr>
          <p:cNvSpPr>
            <a:spLocks noGrp="1"/>
          </p:cNvSpPr>
          <p:nvPr>
            <p:ph type="dt" sz="half" idx="10"/>
          </p:nvPr>
        </p:nvSpPr>
        <p:spPr>
          <a:xfrm>
            <a:off x="137160" y="6453002"/>
            <a:ext cx="1067625" cy="365125"/>
          </a:xfrm>
        </p:spPr>
        <p:txBody>
          <a:bodyPr rtlCol="0"/>
          <a:lstStyle/>
          <a:p>
            <a:pPr rtl="0"/>
            <a:endParaRPr lang="en-US"/>
          </a:p>
        </p:txBody>
      </p:sp>
      <p:sp>
        <p:nvSpPr>
          <p:cNvPr id="11" name="Espace réservé d’image 10">
            <a:extLst>
              <a:ext uri="{FF2B5EF4-FFF2-40B4-BE49-F238E27FC236}">
                <a16:creationId xmlns:a16="http://schemas.microsoft.com/office/drawing/2014/main" id="{7F8EA658-2652-6F81-1B04-D50C60A3F171}"/>
              </a:ext>
            </a:extLst>
          </p:cNvPr>
          <p:cNvSpPr>
            <a:spLocks noGrp="1"/>
          </p:cNvSpPr>
          <p:nvPr>
            <p:ph type="pic" sz="quarter" idx="13"/>
          </p:nvPr>
        </p:nvSpPr>
        <p:spPr>
          <a:xfrm>
            <a:off x="4761780" y="0"/>
            <a:ext cx="7430219" cy="6858000"/>
          </a:xfrm>
          <a:blipFill dpi="0" rotWithShape="1">
            <a:blip r:embed="rId2">
              <a:alphaModFix amt="60000"/>
            </a:blip>
            <a:srcRect/>
            <a:stretch>
              <a:fillRect/>
            </a:stretch>
          </a:blipFill>
        </p:spPr>
        <p:txBody>
          <a:bodyPr rtlCol="0"/>
          <a:lstStyle/>
          <a:p>
            <a:pPr rtl="0"/>
            <a:r>
              <a:rPr lang="fr"/>
              <a:t>Cliquez sur l’icône pour ajouter une image</a:t>
            </a:r>
          </a:p>
        </p:txBody>
      </p:sp>
      <p:sp>
        <p:nvSpPr>
          <p:cNvPr id="6" name="Espace réservé du pied de page 5">
            <a:extLst>
              <a:ext uri="{FF2B5EF4-FFF2-40B4-BE49-F238E27FC236}">
                <a16:creationId xmlns:a16="http://schemas.microsoft.com/office/drawing/2014/main" id="{C2BDD5A2-CE3E-3215-6DAA-F75C0D1229DA}"/>
              </a:ext>
            </a:extLst>
          </p:cNvPr>
          <p:cNvSpPr>
            <a:spLocks noGrp="1"/>
          </p:cNvSpPr>
          <p:nvPr>
            <p:ph type="ftr" sz="quarter" idx="11"/>
          </p:nvPr>
        </p:nvSpPr>
        <p:spPr>
          <a:xfrm>
            <a:off x="1204785" y="6453002"/>
            <a:ext cx="2805405" cy="365125"/>
          </a:xfrm>
        </p:spPr>
        <p:txBody>
          <a:bodyPr rtlCol="0"/>
          <a:lstStyle>
            <a:lvl1pPr>
              <a:defRPr>
                <a:solidFill>
                  <a:schemeClr val="tx1"/>
                </a:solidFill>
                <a:effectLst/>
              </a:defRPr>
            </a:lvl1pPr>
          </a:lstStyle>
          <a:p>
            <a:pPr rtl="0"/>
            <a:r>
              <a:rPr lang="fr-FR"/>
              <a:t>AFPA-jpm-AD-TSSR- 2025/2026</a:t>
            </a:r>
            <a:endParaRPr lang="fr"/>
          </a:p>
        </p:txBody>
      </p:sp>
      <p:sp>
        <p:nvSpPr>
          <p:cNvPr id="7" name="Espace réservé du numéro de diapositive 6">
            <a:extLst>
              <a:ext uri="{FF2B5EF4-FFF2-40B4-BE49-F238E27FC236}">
                <a16:creationId xmlns:a16="http://schemas.microsoft.com/office/drawing/2014/main" id="{B1B822F1-284A-1786-FAF2-72129E2FE64D}"/>
              </a:ext>
            </a:extLst>
          </p:cNvPr>
          <p:cNvSpPr>
            <a:spLocks noGrp="1"/>
          </p:cNvSpPr>
          <p:nvPr>
            <p:ph type="sldNum" sz="quarter" idx="12"/>
          </p:nvPr>
        </p:nvSpPr>
        <p:spPr>
          <a:xfrm>
            <a:off x="3960426" y="6453002"/>
            <a:ext cx="429207" cy="365125"/>
          </a:xfrm>
        </p:spPr>
        <p:txBody>
          <a:bodyPr rtlCol="0"/>
          <a:lstStyle>
            <a:lvl1pPr>
              <a:defRPr>
                <a:solidFill>
                  <a:schemeClr val="tx1"/>
                </a:solidFill>
                <a:effectLst/>
              </a:defRPr>
            </a:lvl1pPr>
          </a:lstStyle>
          <a:p>
            <a:pPr rtl="0"/>
            <a:fld id="{CC057153-B650-4DEB-B370-79DDCFDCE934}" type="slidenum">
              <a:rPr lang="en-US" smtClean="0"/>
              <a:pPr rtl="0"/>
              <a:t>‹N°›</a:t>
            </a:fld>
            <a:endParaRPr lang="en-US"/>
          </a:p>
        </p:txBody>
      </p:sp>
    </p:spTree>
    <p:extLst>
      <p:ext uri="{BB962C8B-B14F-4D97-AF65-F5344CB8AC3E}">
        <p14:creationId xmlns:p14="http://schemas.microsoft.com/office/powerpoint/2010/main" val="40715332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u de la photo 11">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3BB49-A328-F121-7F27-DEB7C3CC2B0F}"/>
              </a:ext>
            </a:extLst>
          </p:cNvPr>
          <p:cNvSpPr>
            <a:spLocks noGrp="1"/>
          </p:cNvSpPr>
          <p:nvPr>
            <p:ph type="title"/>
          </p:nvPr>
        </p:nvSpPr>
        <p:spPr>
          <a:xfrm>
            <a:off x="8343102" y="1078992"/>
            <a:ext cx="3273552" cy="1942773"/>
          </a:xfrm>
        </p:spPr>
        <p:txBody>
          <a:bodyPr rtlCol="0" anchor="b"/>
          <a:lstStyle/>
          <a:p>
            <a:pPr rtl="0"/>
            <a:r>
              <a:rPr lang="fr"/>
              <a:t>Modifiez le style du titre</a:t>
            </a:r>
          </a:p>
        </p:txBody>
      </p:sp>
      <p:sp>
        <p:nvSpPr>
          <p:cNvPr id="11" name="Espace réservé d’image 10">
            <a:extLst>
              <a:ext uri="{FF2B5EF4-FFF2-40B4-BE49-F238E27FC236}">
                <a16:creationId xmlns:a16="http://schemas.microsoft.com/office/drawing/2014/main" id="{7F8EA658-2652-6F81-1B04-D50C60A3F171}"/>
              </a:ext>
            </a:extLst>
          </p:cNvPr>
          <p:cNvSpPr>
            <a:spLocks noGrp="1"/>
          </p:cNvSpPr>
          <p:nvPr>
            <p:ph type="pic" sz="quarter" idx="13"/>
          </p:nvPr>
        </p:nvSpPr>
        <p:spPr>
          <a:xfrm>
            <a:off x="0" y="0"/>
            <a:ext cx="7781365" cy="6858000"/>
          </a:xfrm>
          <a:blipFill dpi="0" rotWithShape="1">
            <a:blip r:embed="rId2">
              <a:alphaModFix amt="60000"/>
            </a:blip>
            <a:srcRect/>
            <a:stretch>
              <a:fillRect/>
            </a:stretch>
          </a:blipFill>
        </p:spPr>
        <p:txBody>
          <a:bodyPr rtlCol="0"/>
          <a:lstStyle/>
          <a:p>
            <a:pPr rtl="0"/>
            <a:r>
              <a:rPr lang="fr"/>
              <a:t>Cliquez sur l’icône pour ajouter une image</a:t>
            </a:r>
          </a:p>
        </p:txBody>
      </p:sp>
      <p:sp>
        <p:nvSpPr>
          <p:cNvPr id="8" name="Espace réservé du contenu 7">
            <a:extLst>
              <a:ext uri="{FF2B5EF4-FFF2-40B4-BE49-F238E27FC236}">
                <a16:creationId xmlns:a16="http://schemas.microsoft.com/office/drawing/2014/main" id="{6E0D00CE-C191-6DE5-9D82-7EFB59BC3739}"/>
              </a:ext>
            </a:extLst>
          </p:cNvPr>
          <p:cNvSpPr>
            <a:spLocks noGrp="1"/>
          </p:cNvSpPr>
          <p:nvPr>
            <p:ph sz="quarter" idx="14"/>
          </p:nvPr>
        </p:nvSpPr>
        <p:spPr>
          <a:xfrm>
            <a:off x="8344096" y="3099816"/>
            <a:ext cx="3273552" cy="2953512"/>
          </a:xfrm>
        </p:spPr>
        <p:txBody>
          <a:bodyPr rtlCol="0">
            <a:normAutofit/>
          </a:bodyPr>
          <a:lstStyle>
            <a:lvl1pPr marL="0" indent="0">
              <a:buNone/>
              <a:defRPr sz="1600"/>
            </a:lvl1pPr>
            <a:lvl2pPr marL="228600" indent="0">
              <a:buNone/>
              <a:defRPr sz="1400"/>
            </a:lvl2pPr>
            <a:lvl3pPr marL="457200" indent="0">
              <a:buNone/>
              <a:defRPr sz="1200"/>
            </a:lvl3pPr>
            <a:lvl4pPr marL="685800" indent="0">
              <a:buNone/>
              <a:defRPr sz="1100"/>
            </a:lvl4pPr>
            <a:lvl5pPr marL="914400" indent="0">
              <a:buNone/>
              <a:defRPr sz="1050"/>
            </a:lvl5pPr>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5" name="Espace réservé de la date 4">
            <a:extLst>
              <a:ext uri="{FF2B5EF4-FFF2-40B4-BE49-F238E27FC236}">
                <a16:creationId xmlns:a16="http://schemas.microsoft.com/office/drawing/2014/main" id="{897D0B7E-1A60-DA52-6965-92412B1C2F9F}"/>
              </a:ext>
            </a:extLst>
          </p:cNvPr>
          <p:cNvSpPr>
            <a:spLocks noGrp="1"/>
          </p:cNvSpPr>
          <p:nvPr>
            <p:ph type="dt" sz="half" idx="10"/>
          </p:nvPr>
        </p:nvSpPr>
        <p:spPr>
          <a:xfrm>
            <a:off x="8343102" y="6453002"/>
            <a:ext cx="1003659" cy="365125"/>
          </a:xfrm>
        </p:spPr>
        <p:txBody>
          <a:bodyPr rtlCol="0"/>
          <a:lstStyle>
            <a:lvl1pPr>
              <a:defRPr>
                <a:solidFill>
                  <a:schemeClr val="tx1"/>
                </a:solidFill>
                <a:effectLst/>
              </a:defRPr>
            </a:lvl1pPr>
          </a:lstStyle>
          <a:p>
            <a:pPr rtl="0"/>
            <a:endParaRPr lang="en-US"/>
          </a:p>
        </p:txBody>
      </p:sp>
      <p:sp>
        <p:nvSpPr>
          <p:cNvPr id="6" name="Espace réservé du pied de page 5">
            <a:extLst>
              <a:ext uri="{FF2B5EF4-FFF2-40B4-BE49-F238E27FC236}">
                <a16:creationId xmlns:a16="http://schemas.microsoft.com/office/drawing/2014/main" id="{C2BDD5A2-CE3E-3215-6DAA-F75C0D1229DA}"/>
              </a:ext>
            </a:extLst>
          </p:cNvPr>
          <p:cNvSpPr>
            <a:spLocks noGrp="1"/>
          </p:cNvSpPr>
          <p:nvPr>
            <p:ph type="ftr" sz="quarter" idx="11"/>
          </p:nvPr>
        </p:nvSpPr>
        <p:spPr>
          <a:xfrm>
            <a:off x="9346761" y="6453002"/>
            <a:ext cx="2335165" cy="365125"/>
          </a:xfrm>
        </p:spPr>
        <p:txBody>
          <a:bodyPr rtlCol="0"/>
          <a:lstStyle/>
          <a:p>
            <a:pPr rtl="0"/>
            <a:r>
              <a:rPr lang="fr-FR"/>
              <a:t>AFPA-jpm-AD-TSSR- 2025/2026</a:t>
            </a:r>
            <a:endParaRPr lang="fr"/>
          </a:p>
        </p:txBody>
      </p:sp>
      <p:sp>
        <p:nvSpPr>
          <p:cNvPr id="7" name="Espace réservé du numéro de diapositive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12467347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u de la photo 1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3BB49-A328-F121-7F27-DEB7C3CC2B0F}"/>
              </a:ext>
            </a:extLst>
          </p:cNvPr>
          <p:cNvSpPr>
            <a:spLocks noGrp="1"/>
          </p:cNvSpPr>
          <p:nvPr>
            <p:ph type="title"/>
          </p:nvPr>
        </p:nvSpPr>
        <p:spPr>
          <a:xfrm>
            <a:off x="321733" y="5012268"/>
            <a:ext cx="3739896" cy="1390330"/>
          </a:xfrm>
        </p:spPr>
        <p:txBody>
          <a:bodyPr rtlCol="0" anchor="t">
            <a:normAutofit/>
          </a:bodyPr>
          <a:lstStyle>
            <a:lvl1pPr>
              <a:defRPr sz="3200"/>
            </a:lvl1pPr>
          </a:lstStyle>
          <a:p>
            <a:pPr rtl="0"/>
            <a:r>
              <a:rPr lang="fr"/>
              <a:t>Modifiez le style du titre</a:t>
            </a:r>
          </a:p>
        </p:txBody>
      </p:sp>
      <p:sp>
        <p:nvSpPr>
          <p:cNvPr id="11" name="Espace réservé d’image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12192000" cy="4635132"/>
          </a:xfrm>
          <a:blipFill dpi="0" rotWithShape="1">
            <a:blip r:embed="rId2">
              <a:alphaModFix amt="60000"/>
            </a:blip>
            <a:srcRect/>
            <a:stretch>
              <a:fillRect/>
            </a:stretch>
          </a:blipFill>
        </p:spPr>
        <p:txBody>
          <a:bodyPr rtlCol="0"/>
          <a:lstStyle/>
          <a:p>
            <a:pPr rtl="0"/>
            <a:r>
              <a:rPr lang="fr"/>
              <a:t>Cliquez sur l’icône pour ajouter une image</a:t>
            </a:r>
          </a:p>
        </p:txBody>
      </p:sp>
      <p:sp>
        <p:nvSpPr>
          <p:cNvPr id="5" name="Espace réservé de la date 4">
            <a:extLst>
              <a:ext uri="{FF2B5EF4-FFF2-40B4-BE49-F238E27FC236}">
                <a16:creationId xmlns:a16="http://schemas.microsoft.com/office/drawing/2014/main" id="{897D0B7E-1A60-DA52-6965-92412B1C2F9F}"/>
              </a:ext>
            </a:extLst>
          </p:cNvPr>
          <p:cNvSpPr>
            <a:spLocks noGrp="1"/>
          </p:cNvSpPr>
          <p:nvPr>
            <p:ph type="dt" sz="half" idx="10"/>
          </p:nvPr>
        </p:nvSpPr>
        <p:spPr/>
        <p:txBody>
          <a:bodyPr rtlCol="0"/>
          <a:lstStyle/>
          <a:p>
            <a:pPr rtl="0"/>
            <a:endParaRPr lang="en-US"/>
          </a:p>
        </p:txBody>
      </p:sp>
      <p:sp>
        <p:nvSpPr>
          <p:cNvPr id="8" name="Espace réservé du contenu 7">
            <a:extLst>
              <a:ext uri="{FF2B5EF4-FFF2-40B4-BE49-F238E27FC236}">
                <a16:creationId xmlns:a16="http://schemas.microsoft.com/office/drawing/2014/main" id="{C3D15418-1E32-0501-0E66-54FC2DD08E39}"/>
              </a:ext>
            </a:extLst>
          </p:cNvPr>
          <p:cNvSpPr>
            <a:spLocks noGrp="1"/>
          </p:cNvSpPr>
          <p:nvPr>
            <p:ph sz="quarter" idx="14"/>
          </p:nvPr>
        </p:nvSpPr>
        <p:spPr>
          <a:xfrm>
            <a:off x="5349240" y="5012267"/>
            <a:ext cx="6400800" cy="1390330"/>
          </a:xfrm>
        </p:spPr>
        <p:txBody>
          <a:bodyPr rtlCol="0">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6" name="Espace réservé du pied de page 5">
            <a:extLst>
              <a:ext uri="{FF2B5EF4-FFF2-40B4-BE49-F238E27FC236}">
                <a16:creationId xmlns:a16="http://schemas.microsoft.com/office/drawing/2014/main" id="{C2BDD5A2-CE3E-3215-6DAA-F75C0D1229DA}"/>
              </a:ext>
            </a:extLst>
          </p:cNvPr>
          <p:cNvSpPr>
            <a:spLocks noGrp="1"/>
          </p:cNvSpPr>
          <p:nvPr>
            <p:ph type="ftr" sz="quarter" idx="11"/>
          </p:nvPr>
        </p:nvSpPr>
        <p:spPr/>
        <p:txBody>
          <a:bodyPr rtlCol="0"/>
          <a:lstStyle/>
          <a:p>
            <a:pPr rtl="0"/>
            <a:r>
              <a:rPr lang="fr-FR"/>
              <a:t>AFPA-jpm-AD-TSSR- 2025/2026</a:t>
            </a:r>
            <a:endParaRPr lang="fr"/>
          </a:p>
        </p:txBody>
      </p:sp>
      <p:sp>
        <p:nvSpPr>
          <p:cNvPr id="7" name="Espace réservé du numéro de diapositive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11028887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u de la photo 13">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rtlCol="0" anchor="t">
            <a:normAutofit/>
          </a:bodyPr>
          <a:lstStyle>
            <a:lvl1pPr>
              <a:defRPr sz="3200"/>
            </a:lvl1pPr>
          </a:lstStyle>
          <a:p>
            <a:pPr rtl="0"/>
            <a:r>
              <a:rPr lang="fr"/>
              <a:t>Modifiez le style du titre</a:t>
            </a:r>
          </a:p>
        </p:txBody>
      </p:sp>
      <p:sp>
        <p:nvSpPr>
          <p:cNvPr id="11" name="Espace réservé d’image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12192000" cy="3778270"/>
          </a:xfrm>
          <a:blipFill dpi="0" rotWithShape="1">
            <a:blip r:embed="rId2">
              <a:alphaModFix amt="60000"/>
            </a:blip>
            <a:srcRect/>
            <a:stretch>
              <a:fillRect/>
            </a:stretch>
          </a:blipFill>
        </p:spPr>
        <p:txBody>
          <a:bodyPr rtlCol="0"/>
          <a:lstStyle/>
          <a:p>
            <a:pPr rtl="0"/>
            <a:r>
              <a:rPr lang="fr"/>
              <a:t>Cliquez sur l’icône pour ajouter une image</a:t>
            </a:r>
          </a:p>
        </p:txBody>
      </p:sp>
      <p:sp>
        <p:nvSpPr>
          <p:cNvPr id="5" name="Espace réservé de la date 4">
            <a:extLst>
              <a:ext uri="{FF2B5EF4-FFF2-40B4-BE49-F238E27FC236}">
                <a16:creationId xmlns:a16="http://schemas.microsoft.com/office/drawing/2014/main" id="{897D0B7E-1A60-DA52-6965-92412B1C2F9F}"/>
              </a:ext>
            </a:extLst>
          </p:cNvPr>
          <p:cNvSpPr>
            <a:spLocks noGrp="1"/>
          </p:cNvSpPr>
          <p:nvPr>
            <p:ph type="dt" sz="half" idx="10"/>
          </p:nvPr>
        </p:nvSpPr>
        <p:spPr/>
        <p:txBody>
          <a:bodyPr rtlCol="0"/>
          <a:lstStyle/>
          <a:p>
            <a:pPr rtl="0"/>
            <a:endParaRPr lang="en-US"/>
          </a:p>
        </p:txBody>
      </p:sp>
      <p:sp>
        <p:nvSpPr>
          <p:cNvPr id="8" name="Espace réservé du contenu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rtlCol="0">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6" name="Espace réservé du pied de page 5">
            <a:extLst>
              <a:ext uri="{FF2B5EF4-FFF2-40B4-BE49-F238E27FC236}">
                <a16:creationId xmlns:a16="http://schemas.microsoft.com/office/drawing/2014/main" id="{C2BDD5A2-CE3E-3215-6DAA-F75C0D1229DA}"/>
              </a:ext>
            </a:extLst>
          </p:cNvPr>
          <p:cNvSpPr>
            <a:spLocks noGrp="1"/>
          </p:cNvSpPr>
          <p:nvPr>
            <p:ph type="ftr" sz="quarter" idx="11"/>
          </p:nvPr>
        </p:nvSpPr>
        <p:spPr/>
        <p:txBody>
          <a:bodyPr rtlCol="0"/>
          <a:lstStyle/>
          <a:p>
            <a:pPr rtl="0"/>
            <a:r>
              <a:rPr lang="fr-FR"/>
              <a:t>AFPA-jpm-AD-TSSR- 2025/2026</a:t>
            </a:r>
            <a:endParaRPr lang="fr"/>
          </a:p>
        </p:txBody>
      </p:sp>
      <p:sp>
        <p:nvSpPr>
          <p:cNvPr id="7" name="Espace réservé du numéro de diapositive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6259192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u de la photo 14">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rtlCol="0" anchor="t">
            <a:normAutofit/>
          </a:bodyPr>
          <a:lstStyle>
            <a:lvl1pPr>
              <a:defRPr sz="3200"/>
            </a:lvl1pPr>
          </a:lstStyle>
          <a:p>
            <a:pPr rtl="0"/>
            <a:r>
              <a:rPr lang="fr"/>
              <a:t>Modifiez le style du titre</a:t>
            </a:r>
          </a:p>
        </p:txBody>
      </p:sp>
      <p:sp>
        <p:nvSpPr>
          <p:cNvPr id="11" name="Espace réservé d’image 10">
            <a:extLst>
              <a:ext uri="{FF2B5EF4-FFF2-40B4-BE49-F238E27FC236}">
                <a16:creationId xmlns:a16="http://schemas.microsoft.com/office/drawing/2014/main" id="{7F8EA658-2652-6F81-1B04-D50C60A3F171}"/>
              </a:ext>
            </a:extLst>
          </p:cNvPr>
          <p:cNvSpPr>
            <a:spLocks noGrp="1"/>
          </p:cNvSpPr>
          <p:nvPr>
            <p:ph type="pic" sz="quarter" idx="13"/>
          </p:nvPr>
        </p:nvSpPr>
        <p:spPr>
          <a:xfrm>
            <a:off x="-1" y="3079730"/>
            <a:ext cx="12192000" cy="3778270"/>
          </a:xfrm>
          <a:blipFill dpi="0" rotWithShape="1">
            <a:blip r:embed="rId2">
              <a:alphaModFix amt="60000"/>
            </a:blip>
            <a:srcRect/>
            <a:stretch>
              <a:fillRect/>
            </a:stretch>
          </a:blipFill>
        </p:spPr>
        <p:txBody>
          <a:bodyPr rtlCol="0"/>
          <a:lstStyle/>
          <a:p>
            <a:pPr rtl="0"/>
            <a:r>
              <a:rPr lang="fr"/>
              <a:t>Cliquez sur l’icône pour ajouter une image</a:t>
            </a:r>
          </a:p>
        </p:txBody>
      </p:sp>
      <p:sp>
        <p:nvSpPr>
          <p:cNvPr id="5" name="Espace réservé de la date 4">
            <a:extLst>
              <a:ext uri="{FF2B5EF4-FFF2-40B4-BE49-F238E27FC236}">
                <a16:creationId xmlns:a16="http://schemas.microsoft.com/office/drawing/2014/main" id="{897D0B7E-1A60-DA52-6965-92412B1C2F9F}"/>
              </a:ext>
            </a:extLst>
          </p:cNvPr>
          <p:cNvSpPr>
            <a:spLocks noGrp="1"/>
          </p:cNvSpPr>
          <p:nvPr>
            <p:ph type="dt" sz="half" idx="10"/>
          </p:nvPr>
        </p:nvSpPr>
        <p:spPr>
          <a:xfrm>
            <a:off x="137160" y="59778"/>
            <a:ext cx="3494314" cy="365125"/>
          </a:xfrm>
        </p:spPr>
        <p:txBody>
          <a:bodyPr rtlCol="0"/>
          <a:lstStyle/>
          <a:p>
            <a:pPr rtl="0"/>
            <a:endParaRPr lang="en-US"/>
          </a:p>
        </p:txBody>
      </p:sp>
      <p:sp>
        <p:nvSpPr>
          <p:cNvPr id="8" name="Espace réservé du contenu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rtlCol="0">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6" name="Espace réservé du pied de page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59778"/>
            <a:ext cx="2805405" cy="365125"/>
          </a:xfrm>
        </p:spPr>
        <p:txBody>
          <a:bodyPr rtlCol="0"/>
          <a:lstStyle/>
          <a:p>
            <a:pPr rtl="0"/>
            <a:r>
              <a:rPr lang="fr-FR"/>
              <a:t>AFPA-jpm-AD-TSSR- 2025/2026</a:t>
            </a:r>
            <a:endParaRPr lang="fr"/>
          </a:p>
        </p:txBody>
      </p:sp>
      <p:sp>
        <p:nvSpPr>
          <p:cNvPr id="7" name="Espace réservé du numéro de diapositive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59778"/>
            <a:ext cx="429207" cy="365125"/>
          </a:xfrm>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34676810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u de la photo 15">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3BB49-A328-F121-7F27-DEB7C3CC2B0F}"/>
              </a:ext>
            </a:extLst>
          </p:cNvPr>
          <p:cNvSpPr>
            <a:spLocks noGrp="1"/>
          </p:cNvSpPr>
          <p:nvPr>
            <p:ph type="title"/>
          </p:nvPr>
        </p:nvSpPr>
        <p:spPr>
          <a:xfrm>
            <a:off x="612646" y="603504"/>
            <a:ext cx="10972802" cy="970463"/>
          </a:xfrm>
        </p:spPr>
        <p:txBody>
          <a:bodyPr rtlCol="0" anchor="ctr"/>
          <a:lstStyle/>
          <a:p>
            <a:pPr rtl="0"/>
            <a:r>
              <a:rPr lang="fr"/>
              <a:t>Modifiez le style du titre</a:t>
            </a:r>
          </a:p>
        </p:txBody>
      </p:sp>
      <p:sp>
        <p:nvSpPr>
          <p:cNvPr id="11" name="Espace réservé d’image 10">
            <a:extLst>
              <a:ext uri="{FF2B5EF4-FFF2-40B4-BE49-F238E27FC236}">
                <a16:creationId xmlns:a16="http://schemas.microsoft.com/office/drawing/2014/main" id="{7F8EA658-2652-6F81-1B04-D50C60A3F171}"/>
              </a:ext>
            </a:extLst>
          </p:cNvPr>
          <p:cNvSpPr>
            <a:spLocks noGrp="1"/>
          </p:cNvSpPr>
          <p:nvPr>
            <p:ph type="pic" sz="quarter" idx="13"/>
          </p:nvPr>
        </p:nvSpPr>
        <p:spPr>
          <a:xfrm>
            <a:off x="612645" y="1828800"/>
            <a:ext cx="6172200" cy="4425696"/>
          </a:xfrm>
          <a:blipFill dpi="0" rotWithShape="1">
            <a:blip r:embed="rId2">
              <a:alphaModFix amt="60000"/>
            </a:blip>
            <a:srcRect/>
            <a:stretch>
              <a:fillRect/>
            </a:stretch>
          </a:blipFill>
        </p:spPr>
        <p:txBody>
          <a:bodyPr rtlCol="0"/>
          <a:lstStyle/>
          <a:p>
            <a:pPr rtl="0"/>
            <a:r>
              <a:rPr lang="fr"/>
              <a:t>Cliquez sur l’icône pour ajouter une image</a:t>
            </a:r>
            <a:endParaRPr lang="en-US" dirty="0"/>
          </a:p>
        </p:txBody>
      </p:sp>
      <p:sp>
        <p:nvSpPr>
          <p:cNvPr id="8" name="Espace réservé du contenu 7">
            <a:extLst>
              <a:ext uri="{FF2B5EF4-FFF2-40B4-BE49-F238E27FC236}">
                <a16:creationId xmlns:a16="http://schemas.microsoft.com/office/drawing/2014/main" id="{C1897688-419F-6EB2-5CC1-DC14924E5FC3}"/>
              </a:ext>
            </a:extLst>
          </p:cNvPr>
          <p:cNvSpPr>
            <a:spLocks noGrp="1"/>
          </p:cNvSpPr>
          <p:nvPr>
            <p:ph sz="quarter" idx="14"/>
          </p:nvPr>
        </p:nvSpPr>
        <p:spPr>
          <a:xfrm>
            <a:off x="7327395" y="1828800"/>
            <a:ext cx="4251960" cy="4428871"/>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endParaRPr lang="en-US" dirty="0"/>
          </a:p>
        </p:txBody>
      </p:sp>
      <p:sp>
        <p:nvSpPr>
          <p:cNvPr id="5" name="Espace réservé de la date 4">
            <a:extLst>
              <a:ext uri="{FF2B5EF4-FFF2-40B4-BE49-F238E27FC236}">
                <a16:creationId xmlns:a16="http://schemas.microsoft.com/office/drawing/2014/main" id="{897D0B7E-1A60-DA52-6965-92412B1C2F9F}"/>
              </a:ext>
            </a:extLst>
          </p:cNvPr>
          <p:cNvSpPr>
            <a:spLocks noGrp="1"/>
          </p:cNvSpPr>
          <p:nvPr>
            <p:ph type="dt" sz="half" idx="10"/>
          </p:nvPr>
        </p:nvSpPr>
        <p:spPr/>
        <p:txBody>
          <a:bodyPr rtlCol="0"/>
          <a:lstStyle/>
          <a:p>
            <a:pPr rtl="0"/>
            <a:endParaRPr lang="en-US"/>
          </a:p>
        </p:txBody>
      </p:sp>
      <p:sp>
        <p:nvSpPr>
          <p:cNvPr id="6" name="Espace réservé du pied de page 5">
            <a:extLst>
              <a:ext uri="{FF2B5EF4-FFF2-40B4-BE49-F238E27FC236}">
                <a16:creationId xmlns:a16="http://schemas.microsoft.com/office/drawing/2014/main" id="{C2BDD5A2-CE3E-3215-6DAA-F75C0D1229DA}"/>
              </a:ext>
            </a:extLst>
          </p:cNvPr>
          <p:cNvSpPr>
            <a:spLocks noGrp="1"/>
          </p:cNvSpPr>
          <p:nvPr>
            <p:ph type="ftr" sz="quarter" idx="11"/>
          </p:nvPr>
        </p:nvSpPr>
        <p:spPr/>
        <p:txBody>
          <a:bodyPr rtlCol="0"/>
          <a:lstStyle/>
          <a:p>
            <a:pPr rtl="0"/>
            <a:r>
              <a:rPr lang="fr-FR"/>
              <a:t>AFPA-jpm-AD-TSSR- 2025/2026</a:t>
            </a:r>
            <a:endParaRPr lang="fr"/>
          </a:p>
        </p:txBody>
      </p:sp>
      <p:sp>
        <p:nvSpPr>
          <p:cNvPr id="7" name="Espace réservé du numéro de diapositive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37797679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u de la photo 16">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3BB49-A328-F121-7F27-DEB7C3CC2B0F}"/>
              </a:ext>
            </a:extLst>
          </p:cNvPr>
          <p:cNvSpPr>
            <a:spLocks noGrp="1"/>
          </p:cNvSpPr>
          <p:nvPr>
            <p:ph type="title"/>
          </p:nvPr>
        </p:nvSpPr>
        <p:spPr>
          <a:xfrm>
            <a:off x="612648" y="548639"/>
            <a:ext cx="4672584" cy="1453896"/>
          </a:xfrm>
        </p:spPr>
        <p:txBody>
          <a:bodyPr rtlCol="0">
            <a:normAutofit/>
          </a:bodyPr>
          <a:lstStyle>
            <a:lvl1pPr>
              <a:defRPr sz="3600"/>
            </a:lvl1pPr>
          </a:lstStyle>
          <a:p>
            <a:pPr rtl="0"/>
            <a:r>
              <a:rPr lang="fr"/>
              <a:t>Modifiez le style du titre</a:t>
            </a:r>
          </a:p>
        </p:txBody>
      </p:sp>
      <p:sp>
        <p:nvSpPr>
          <p:cNvPr id="11" name="Espace réservé d’image 10">
            <a:extLst>
              <a:ext uri="{FF2B5EF4-FFF2-40B4-BE49-F238E27FC236}">
                <a16:creationId xmlns:a16="http://schemas.microsoft.com/office/drawing/2014/main" id="{7F8EA658-2652-6F81-1B04-D50C60A3F171}"/>
              </a:ext>
            </a:extLst>
          </p:cNvPr>
          <p:cNvSpPr>
            <a:spLocks noGrp="1"/>
          </p:cNvSpPr>
          <p:nvPr>
            <p:ph type="pic" sz="quarter" idx="13"/>
          </p:nvPr>
        </p:nvSpPr>
        <p:spPr>
          <a:xfrm>
            <a:off x="612648" y="2290890"/>
            <a:ext cx="4672584" cy="4041648"/>
          </a:xfrm>
          <a:blipFill dpi="0" rotWithShape="1">
            <a:blip r:embed="rId2">
              <a:alphaModFix amt="60000"/>
            </a:blip>
            <a:srcRect/>
            <a:stretch>
              <a:fillRect/>
            </a:stretch>
          </a:blipFill>
        </p:spPr>
        <p:txBody>
          <a:bodyPr rtlCol="0"/>
          <a:lstStyle/>
          <a:p>
            <a:pPr rtl="0"/>
            <a:r>
              <a:rPr lang="fr"/>
              <a:t>Cliquez sur l’icône pour ajouter une image</a:t>
            </a:r>
          </a:p>
        </p:txBody>
      </p:sp>
      <p:sp>
        <p:nvSpPr>
          <p:cNvPr id="8" name="Espace réservé du contenu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5" name="Espace réservé de la date 4">
            <a:extLst>
              <a:ext uri="{FF2B5EF4-FFF2-40B4-BE49-F238E27FC236}">
                <a16:creationId xmlns:a16="http://schemas.microsoft.com/office/drawing/2014/main" id="{897D0B7E-1A60-DA52-6965-92412B1C2F9F}"/>
              </a:ext>
            </a:extLst>
          </p:cNvPr>
          <p:cNvSpPr>
            <a:spLocks noGrp="1"/>
          </p:cNvSpPr>
          <p:nvPr>
            <p:ph type="dt" sz="half" idx="10"/>
          </p:nvPr>
        </p:nvSpPr>
        <p:spPr/>
        <p:txBody>
          <a:bodyPr rtlCol="0"/>
          <a:lstStyle/>
          <a:p>
            <a:pPr rtl="0"/>
            <a:endParaRPr lang="en-US"/>
          </a:p>
        </p:txBody>
      </p:sp>
      <p:sp>
        <p:nvSpPr>
          <p:cNvPr id="6" name="Espace réservé du pied de page 5">
            <a:extLst>
              <a:ext uri="{FF2B5EF4-FFF2-40B4-BE49-F238E27FC236}">
                <a16:creationId xmlns:a16="http://schemas.microsoft.com/office/drawing/2014/main" id="{C2BDD5A2-CE3E-3215-6DAA-F75C0D1229DA}"/>
              </a:ext>
            </a:extLst>
          </p:cNvPr>
          <p:cNvSpPr>
            <a:spLocks noGrp="1"/>
          </p:cNvSpPr>
          <p:nvPr>
            <p:ph type="ftr" sz="quarter" idx="11"/>
          </p:nvPr>
        </p:nvSpPr>
        <p:spPr/>
        <p:txBody>
          <a:bodyPr rtlCol="0"/>
          <a:lstStyle/>
          <a:p>
            <a:pPr rtl="0"/>
            <a:r>
              <a:rPr lang="fr-FR"/>
              <a:t>AFPA-jpm-AD-TSSR- 2025/2026</a:t>
            </a:r>
            <a:endParaRPr lang="fr"/>
          </a:p>
        </p:txBody>
      </p:sp>
      <p:sp>
        <p:nvSpPr>
          <p:cNvPr id="7" name="Espace réservé du numéro de diapositive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2114601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u de photo 17">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3BB49-A328-F121-7F27-DEB7C3CC2B0F}"/>
              </a:ext>
            </a:extLst>
          </p:cNvPr>
          <p:cNvSpPr>
            <a:spLocks noGrp="1"/>
          </p:cNvSpPr>
          <p:nvPr>
            <p:ph type="title"/>
          </p:nvPr>
        </p:nvSpPr>
        <p:spPr>
          <a:xfrm>
            <a:off x="614678" y="550217"/>
            <a:ext cx="3657603" cy="1453896"/>
          </a:xfrm>
        </p:spPr>
        <p:txBody>
          <a:bodyPr rtlCol="0" anchor="t">
            <a:normAutofit/>
          </a:bodyPr>
          <a:lstStyle>
            <a:lvl1pPr>
              <a:defRPr sz="3200"/>
            </a:lvl1pPr>
          </a:lstStyle>
          <a:p>
            <a:pPr rtl="0"/>
            <a:r>
              <a:rPr lang="fr"/>
              <a:t>Modifiez le style du titre</a:t>
            </a:r>
          </a:p>
        </p:txBody>
      </p:sp>
      <p:sp>
        <p:nvSpPr>
          <p:cNvPr id="11" name="Espace réservé d’image 10">
            <a:extLst>
              <a:ext uri="{FF2B5EF4-FFF2-40B4-BE49-F238E27FC236}">
                <a16:creationId xmlns:a16="http://schemas.microsoft.com/office/drawing/2014/main" id="{7F8EA658-2652-6F81-1B04-D50C60A3F171}"/>
              </a:ext>
            </a:extLst>
          </p:cNvPr>
          <p:cNvSpPr>
            <a:spLocks noGrp="1"/>
          </p:cNvSpPr>
          <p:nvPr>
            <p:ph type="pic" sz="quarter" idx="13"/>
          </p:nvPr>
        </p:nvSpPr>
        <p:spPr>
          <a:xfrm>
            <a:off x="731521" y="2295144"/>
            <a:ext cx="3490176" cy="4041648"/>
          </a:xfrm>
          <a:blipFill dpi="0" rotWithShape="1">
            <a:blip r:embed="rId2">
              <a:alphaModFix amt="60000"/>
            </a:blip>
            <a:srcRect/>
            <a:stretch>
              <a:fillRect/>
            </a:stretch>
          </a:blipFill>
        </p:spPr>
        <p:txBody>
          <a:bodyPr rtlCol="0"/>
          <a:lstStyle>
            <a:lvl1pPr marL="0" indent="0">
              <a:buNone/>
              <a:defRPr/>
            </a:lvl1pPr>
          </a:lstStyle>
          <a:p>
            <a:pPr rtl="0"/>
            <a:r>
              <a:rPr lang="fr"/>
              <a:t>Cliquez sur l’icône pour ajouter une image</a:t>
            </a:r>
            <a:endParaRPr lang="en-US" dirty="0"/>
          </a:p>
        </p:txBody>
      </p:sp>
      <p:sp>
        <p:nvSpPr>
          <p:cNvPr id="8" name="Espace réservé du contenu 7">
            <a:extLst>
              <a:ext uri="{FF2B5EF4-FFF2-40B4-BE49-F238E27FC236}">
                <a16:creationId xmlns:a16="http://schemas.microsoft.com/office/drawing/2014/main" id="{83F7B03F-5EDA-605B-1A2E-F48896E48939}"/>
              </a:ext>
            </a:extLst>
          </p:cNvPr>
          <p:cNvSpPr>
            <a:spLocks noGrp="1"/>
          </p:cNvSpPr>
          <p:nvPr>
            <p:ph sz="quarter" idx="14"/>
          </p:nvPr>
        </p:nvSpPr>
        <p:spPr>
          <a:xfrm>
            <a:off x="5016500" y="549275"/>
            <a:ext cx="6561138" cy="5759450"/>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5" name="Espace réservé de la date 4">
            <a:extLst>
              <a:ext uri="{FF2B5EF4-FFF2-40B4-BE49-F238E27FC236}">
                <a16:creationId xmlns:a16="http://schemas.microsoft.com/office/drawing/2014/main" id="{897D0B7E-1A60-DA52-6965-92412B1C2F9F}"/>
              </a:ext>
            </a:extLst>
          </p:cNvPr>
          <p:cNvSpPr>
            <a:spLocks noGrp="1"/>
          </p:cNvSpPr>
          <p:nvPr>
            <p:ph type="dt" sz="half" idx="10"/>
          </p:nvPr>
        </p:nvSpPr>
        <p:spPr/>
        <p:txBody>
          <a:bodyPr rtlCol="0"/>
          <a:lstStyle/>
          <a:p>
            <a:pPr rtl="0"/>
            <a:endParaRPr lang="en-US"/>
          </a:p>
        </p:txBody>
      </p:sp>
      <p:sp>
        <p:nvSpPr>
          <p:cNvPr id="6" name="Espace réservé du pied de page 5">
            <a:extLst>
              <a:ext uri="{FF2B5EF4-FFF2-40B4-BE49-F238E27FC236}">
                <a16:creationId xmlns:a16="http://schemas.microsoft.com/office/drawing/2014/main" id="{C2BDD5A2-CE3E-3215-6DAA-F75C0D1229DA}"/>
              </a:ext>
            </a:extLst>
          </p:cNvPr>
          <p:cNvSpPr>
            <a:spLocks noGrp="1"/>
          </p:cNvSpPr>
          <p:nvPr>
            <p:ph type="ftr" sz="quarter" idx="11"/>
          </p:nvPr>
        </p:nvSpPr>
        <p:spPr/>
        <p:txBody>
          <a:bodyPr rtlCol="0"/>
          <a:lstStyle/>
          <a:p>
            <a:pPr rtl="0"/>
            <a:r>
              <a:rPr lang="fr-FR"/>
              <a:t>AFPA-jpm-AD-TSSR- 2025/2026</a:t>
            </a:r>
            <a:endParaRPr lang="fr"/>
          </a:p>
        </p:txBody>
      </p:sp>
      <p:sp>
        <p:nvSpPr>
          <p:cNvPr id="7" name="Espace réservé du numéro de diapositive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18738077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Grand nombre 1">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539496" y="566928"/>
            <a:ext cx="10826496" cy="4334256"/>
          </a:xfrm>
        </p:spPr>
        <p:txBody>
          <a:bodyPr rtlCol="0" anchor="b">
            <a:normAutofit/>
          </a:bodyPr>
          <a:lstStyle>
            <a:lvl1pPr algn="l">
              <a:defRPr sz="23200">
                <a:solidFill>
                  <a:schemeClr val="accent1">
                    <a:lumMod val="75000"/>
                  </a:schemeClr>
                </a:solidFill>
              </a:defRPr>
            </a:lvl1pPr>
          </a:lstStyle>
          <a:p>
            <a:pPr rtl="0"/>
            <a:r>
              <a:rPr lang="fr"/>
              <a:t>## %</a:t>
            </a:r>
          </a:p>
        </p:txBody>
      </p:sp>
      <p:sp>
        <p:nvSpPr>
          <p:cNvPr id="3" name="Sous-titre 2">
            <a:extLst>
              <a:ext uri="{FF2B5EF4-FFF2-40B4-BE49-F238E27FC236}">
                <a16:creationId xmlns:a16="http://schemas.microsoft.com/office/drawing/2014/main" id="{2BDC76B8-60F6-62D3-9F73-E81662203017}"/>
              </a:ext>
            </a:extLst>
          </p:cNvPr>
          <p:cNvSpPr>
            <a:spLocks noGrp="1"/>
          </p:cNvSpPr>
          <p:nvPr>
            <p:ph type="subTitle" idx="1"/>
          </p:nvPr>
        </p:nvSpPr>
        <p:spPr>
          <a:xfrm>
            <a:off x="694944" y="4718304"/>
            <a:ext cx="5897880" cy="1353312"/>
          </a:xfrm>
        </p:spPr>
        <p:txBody>
          <a:bodyPr rtlCol="0" anchor="t">
            <a:normAutofit/>
          </a:bodyPr>
          <a:lstStyle>
            <a:lvl1pPr marL="0" indent="0" algn="l">
              <a:buNone/>
              <a:defRPr sz="2800" cap="none" baseline="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r"/>
              <a:t>Modifiez le style des sous-titres du masque</a:t>
            </a:r>
            <a:endParaRPr lang="en-US" dirty="0"/>
          </a:p>
        </p:txBody>
      </p:sp>
      <p:sp>
        <p:nvSpPr>
          <p:cNvPr id="4" name="Espace réservé de la date 3">
            <a:extLst>
              <a:ext uri="{FF2B5EF4-FFF2-40B4-BE49-F238E27FC236}">
                <a16:creationId xmlns:a16="http://schemas.microsoft.com/office/drawing/2014/main" id="{EAE2DAFA-435E-AAF9-8B67-495E5AFDCD91}"/>
              </a:ext>
            </a:extLst>
          </p:cNvPr>
          <p:cNvSpPr>
            <a:spLocks noGrp="1"/>
          </p:cNvSpPr>
          <p:nvPr>
            <p:ph type="dt" sz="half" idx="10"/>
          </p:nvPr>
        </p:nvSpPr>
        <p:spPr/>
        <p:txBody>
          <a:bodyPr rtlCol="0"/>
          <a:lstStyle/>
          <a:p>
            <a:pPr rtl="0"/>
            <a:endParaRPr lang="en-US"/>
          </a:p>
        </p:txBody>
      </p:sp>
      <p:sp>
        <p:nvSpPr>
          <p:cNvPr id="5" name="Espace réservé du pied de page 4">
            <a:extLst>
              <a:ext uri="{FF2B5EF4-FFF2-40B4-BE49-F238E27FC236}">
                <a16:creationId xmlns:a16="http://schemas.microsoft.com/office/drawing/2014/main" id="{5B407A58-3351-E479-1A0C-2FF49FA42707}"/>
              </a:ext>
            </a:extLst>
          </p:cNvPr>
          <p:cNvSpPr>
            <a:spLocks noGrp="1"/>
          </p:cNvSpPr>
          <p:nvPr>
            <p:ph type="ftr" sz="quarter" idx="11"/>
          </p:nvPr>
        </p:nvSpPr>
        <p:spPr/>
        <p:txBody>
          <a:bodyPr rtlCol="0"/>
          <a:lstStyle/>
          <a:p>
            <a:pPr rtl="0"/>
            <a:r>
              <a:rPr lang="fr-FR"/>
              <a:t>AFPA-jpm-AD-TSSR- 2025/2026</a:t>
            </a:r>
            <a:endParaRPr lang="fr"/>
          </a:p>
        </p:txBody>
      </p:sp>
      <p:sp>
        <p:nvSpPr>
          <p:cNvPr id="6" name="Espace réservé du numéro de diapositive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255446852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Grand nombre 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822960" y="603504"/>
            <a:ext cx="10543032" cy="4206240"/>
          </a:xfrm>
        </p:spPr>
        <p:txBody>
          <a:bodyPr rtlCol="0" anchor="b">
            <a:normAutofit/>
          </a:bodyPr>
          <a:lstStyle>
            <a:lvl1pPr algn="ctr">
              <a:defRPr sz="23200">
                <a:solidFill>
                  <a:schemeClr val="accent1">
                    <a:lumMod val="75000"/>
                  </a:schemeClr>
                </a:solidFill>
              </a:defRPr>
            </a:lvl1pPr>
          </a:lstStyle>
          <a:p>
            <a:pPr rtl="0"/>
            <a:r>
              <a:rPr lang="fr"/>
              <a:t>## %</a:t>
            </a:r>
          </a:p>
        </p:txBody>
      </p:sp>
      <p:sp>
        <p:nvSpPr>
          <p:cNvPr id="3" name="Sous-titre 2">
            <a:extLst>
              <a:ext uri="{FF2B5EF4-FFF2-40B4-BE49-F238E27FC236}">
                <a16:creationId xmlns:a16="http://schemas.microsoft.com/office/drawing/2014/main" id="{2BDC76B8-60F6-62D3-9F73-E81662203017}"/>
              </a:ext>
            </a:extLst>
          </p:cNvPr>
          <p:cNvSpPr>
            <a:spLocks noGrp="1"/>
          </p:cNvSpPr>
          <p:nvPr>
            <p:ph type="subTitle" idx="1"/>
          </p:nvPr>
        </p:nvSpPr>
        <p:spPr>
          <a:xfrm>
            <a:off x="2377440" y="4809744"/>
            <a:ext cx="7525512" cy="1545336"/>
          </a:xfrm>
        </p:spPr>
        <p:txBody>
          <a:bodyPr rtlCol="0" anchor="t">
            <a:normAutofit/>
          </a:bodyPr>
          <a:lstStyle>
            <a:lvl1pPr marL="0" indent="0" algn="ctr">
              <a:buNone/>
              <a:defRPr sz="2800" cap="none" baseline="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r"/>
              <a:t>Modifiez le style des sous-titres du masque</a:t>
            </a:r>
            <a:endParaRPr lang="en-US" dirty="0"/>
          </a:p>
        </p:txBody>
      </p:sp>
      <p:sp>
        <p:nvSpPr>
          <p:cNvPr id="4" name="Espace réservé de la date 3">
            <a:extLst>
              <a:ext uri="{FF2B5EF4-FFF2-40B4-BE49-F238E27FC236}">
                <a16:creationId xmlns:a16="http://schemas.microsoft.com/office/drawing/2014/main" id="{EAE2DAFA-435E-AAF9-8B67-495E5AFDCD91}"/>
              </a:ext>
            </a:extLst>
          </p:cNvPr>
          <p:cNvSpPr>
            <a:spLocks noGrp="1"/>
          </p:cNvSpPr>
          <p:nvPr>
            <p:ph type="dt" sz="half" idx="10"/>
          </p:nvPr>
        </p:nvSpPr>
        <p:spPr/>
        <p:txBody>
          <a:bodyPr rtlCol="0"/>
          <a:lstStyle/>
          <a:p>
            <a:pPr rtl="0"/>
            <a:endParaRPr lang="en-US"/>
          </a:p>
        </p:txBody>
      </p:sp>
      <p:sp>
        <p:nvSpPr>
          <p:cNvPr id="5" name="Espace réservé du pied de page 4">
            <a:extLst>
              <a:ext uri="{FF2B5EF4-FFF2-40B4-BE49-F238E27FC236}">
                <a16:creationId xmlns:a16="http://schemas.microsoft.com/office/drawing/2014/main" id="{5B407A58-3351-E479-1A0C-2FF49FA42707}"/>
              </a:ext>
            </a:extLst>
          </p:cNvPr>
          <p:cNvSpPr>
            <a:spLocks noGrp="1"/>
          </p:cNvSpPr>
          <p:nvPr>
            <p:ph type="ftr" sz="quarter" idx="11"/>
          </p:nvPr>
        </p:nvSpPr>
        <p:spPr/>
        <p:txBody>
          <a:bodyPr rtlCol="0"/>
          <a:lstStyle/>
          <a:p>
            <a:pPr rtl="0"/>
            <a:r>
              <a:rPr lang="fr-FR"/>
              <a:t>AFPA-jpm-AD-TSSR- 2025/2026</a:t>
            </a:r>
            <a:endParaRPr lang="fr"/>
          </a:p>
        </p:txBody>
      </p:sp>
      <p:sp>
        <p:nvSpPr>
          <p:cNvPr id="6" name="Espace réservé du numéro de diapositive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411176016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Grand nombre 3">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93814EA-F598-EBFD-83D1-6782D7CBB598}"/>
              </a:ext>
            </a:extLst>
          </p:cNvPr>
          <p:cNvSpPr/>
          <p:nvPr userDrawn="1"/>
        </p:nvSpPr>
        <p:spPr>
          <a:xfrm>
            <a:off x="0" y="0"/>
            <a:ext cx="12192000" cy="68580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Titr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822960" y="603504"/>
            <a:ext cx="10543032" cy="4206240"/>
          </a:xfrm>
        </p:spPr>
        <p:txBody>
          <a:bodyPr rtlCol="0" anchor="b">
            <a:normAutofit/>
          </a:bodyPr>
          <a:lstStyle>
            <a:lvl1pPr algn="ctr">
              <a:defRPr sz="23200">
                <a:solidFill>
                  <a:schemeClr val="tx1"/>
                </a:solidFill>
              </a:defRPr>
            </a:lvl1pPr>
          </a:lstStyle>
          <a:p>
            <a:pPr rtl="0"/>
            <a:r>
              <a:rPr lang="fr"/>
              <a:t>## %</a:t>
            </a:r>
          </a:p>
        </p:txBody>
      </p:sp>
      <p:sp>
        <p:nvSpPr>
          <p:cNvPr id="3" name="Sous-titre 2">
            <a:extLst>
              <a:ext uri="{FF2B5EF4-FFF2-40B4-BE49-F238E27FC236}">
                <a16:creationId xmlns:a16="http://schemas.microsoft.com/office/drawing/2014/main" id="{2BDC76B8-60F6-62D3-9F73-E81662203017}"/>
              </a:ext>
            </a:extLst>
          </p:cNvPr>
          <p:cNvSpPr>
            <a:spLocks noGrp="1"/>
          </p:cNvSpPr>
          <p:nvPr>
            <p:ph type="subTitle" idx="1"/>
          </p:nvPr>
        </p:nvSpPr>
        <p:spPr>
          <a:xfrm>
            <a:off x="2377440" y="4809744"/>
            <a:ext cx="7525512" cy="1545336"/>
          </a:xfrm>
        </p:spPr>
        <p:txBody>
          <a:bodyPr rtlCol="0" anchor="t">
            <a:normAutofit/>
          </a:bodyPr>
          <a:lstStyle>
            <a:lvl1pPr marL="0" indent="0" algn="ctr">
              <a:buNone/>
              <a:defRPr sz="2800" cap="none"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r"/>
              <a:t>Modifiez le style des sous-titres du masque</a:t>
            </a:r>
            <a:endParaRPr lang="en-US" dirty="0"/>
          </a:p>
        </p:txBody>
      </p:sp>
      <p:sp>
        <p:nvSpPr>
          <p:cNvPr id="4" name="Espace réservé de la date 3">
            <a:extLst>
              <a:ext uri="{FF2B5EF4-FFF2-40B4-BE49-F238E27FC236}">
                <a16:creationId xmlns:a16="http://schemas.microsoft.com/office/drawing/2014/main" id="{EAE2DAFA-435E-AAF9-8B67-495E5AFDCD91}"/>
              </a:ext>
            </a:extLst>
          </p:cNvPr>
          <p:cNvSpPr>
            <a:spLocks noGrp="1"/>
          </p:cNvSpPr>
          <p:nvPr>
            <p:ph type="dt" sz="half" idx="10"/>
          </p:nvPr>
        </p:nvSpPr>
        <p:spPr/>
        <p:txBody>
          <a:bodyPr rtlCol="0"/>
          <a:lstStyle>
            <a:lvl1pPr>
              <a:defRPr>
                <a:solidFill>
                  <a:schemeClr val="tx1"/>
                </a:solidFill>
              </a:defRPr>
            </a:lvl1pPr>
          </a:lstStyle>
          <a:p>
            <a:pPr rtl="0"/>
            <a:endParaRPr lang="en-US"/>
          </a:p>
        </p:txBody>
      </p:sp>
      <p:sp>
        <p:nvSpPr>
          <p:cNvPr id="5" name="Espace réservé du pied de page 4">
            <a:extLst>
              <a:ext uri="{FF2B5EF4-FFF2-40B4-BE49-F238E27FC236}">
                <a16:creationId xmlns:a16="http://schemas.microsoft.com/office/drawing/2014/main" id="{5B407A58-3351-E479-1A0C-2FF49FA42707}"/>
              </a:ext>
            </a:extLst>
          </p:cNvPr>
          <p:cNvSpPr>
            <a:spLocks noGrp="1"/>
          </p:cNvSpPr>
          <p:nvPr>
            <p:ph type="ftr" sz="quarter" idx="11"/>
          </p:nvPr>
        </p:nvSpPr>
        <p:spPr/>
        <p:txBody>
          <a:bodyPr rtlCol="0"/>
          <a:lstStyle>
            <a:lvl1pPr>
              <a:defRPr>
                <a:solidFill>
                  <a:schemeClr val="tx1"/>
                </a:solidFill>
              </a:defRPr>
            </a:lvl1pPr>
          </a:lstStyle>
          <a:p>
            <a:pPr rtl="0"/>
            <a:r>
              <a:rPr lang="fr-FR"/>
              <a:t>AFPA-jpm-AD-TSSR- 2025/2026</a:t>
            </a:r>
            <a:endParaRPr lang="fr"/>
          </a:p>
        </p:txBody>
      </p:sp>
      <p:sp>
        <p:nvSpPr>
          <p:cNvPr id="6" name="Espace réservé du numéro de diapositive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rtlCol="0"/>
          <a:lstStyle>
            <a:lvl1pPr>
              <a:defRPr>
                <a:solidFill>
                  <a:schemeClr val="tx1"/>
                </a:solidFill>
              </a:defRPr>
            </a:lvl1pPr>
          </a:lstStyle>
          <a:p>
            <a:pPr rtl="0"/>
            <a:fld id="{CC057153-B650-4DEB-B370-79DDCFDCE934}" type="slidenum">
              <a:rPr lang="en-US" smtClean="0"/>
              <a:pPr rtl="0"/>
              <a:t>‹N°›</a:t>
            </a:fld>
            <a:endParaRPr lang="en-US"/>
          </a:p>
        </p:txBody>
      </p:sp>
    </p:spTree>
    <p:extLst>
      <p:ext uri="{BB962C8B-B14F-4D97-AF65-F5344CB8AC3E}">
        <p14:creationId xmlns:p14="http://schemas.microsoft.com/office/powerpoint/2010/main" val="135209648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Énoncé 3">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rtlCol="0"/>
          <a:lstStyle/>
          <a:p>
            <a:pPr rtl="0"/>
            <a:r>
              <a:rPr lang="fr"/>
              <a:t>Modifiez le style du titre</a:t>
            </a:r>
          </a:p>
        </p:txBody>
      </p:sp>
      <p:sp>
        <p:nvSpPr>
          <p:cNvPr id="3" name="Espace réservé de la date 2">
            <a:extLst>
              <a:ext uri="{FF2B5EF4-FFF2-40B4-BE49-F238E27FC236}">
                <a16:creationId xmlns:a16="http://schemas.microsoft.com/office/drawing/2014/main" id="{67F688C7-1128-9027-65E4-A17BBE7DDDF0}"/>
              </a:ext>
            </a:extLst>
          </p:cNvPr>
          <p:cNvSpPr>
            <a:spLocks noGrp="1"/>
          </p:cNvSpPr>
          <p:nvPr>
            <p:ph type="dt" sz="half" idx="10"/>
          </p:nvPr>
        </p:nvSpPr>
        <p:spPr/>
        <p:txBody>
          <a:bodyPr rtlCol="0"/>
          <a:lstStyle/>
          <a:p>
            <a:pPr rtl="0"/>
            <a:endParaRPr lang="en-US"/>
          </a:p>
        </p:txBody>
      </p:sp>
      <p:sp>
        <p:nvSpPr>
          <p:cNvPr id="4" name="Espace réservé du pied de page 3">
            <a:extLst>
              <a:ext uri="{FF2B5EF4-FFF2-40B4-BE49-F238E27FC236}">
                <a16:creationId xmlns:a16="http://schemas.microsoft.com/office/drawing/2014/main" id="{3D56E87B-2252-4382-E6E7-15A81BCC8029}"/>
              </a:ext>
            </a:extLst>
          </p:cNvPr>
          <p:cNvSpPr>
            <a:spLocks noGrp="1"/>
          </p:cNvSpPr>
          <p:nvPr>
            <p:ph type="ftr" sz="quarter" idx="11"/>
          </p:nvPr>
        </p:nvSpPr>
        <p:spPr/>
        <p:txBody>
          <a:bodyPr rtlCol="0"/>
          <a:lstStyle/>
          <a:p>
            <a:pPr rtl="0"/>
            <a:r>
              <a:rPr lang="fr-FR"/>
              <a:t>AFPA-jpm-AD-TSSR- 2025/2026</a:t>
            </a:r>
            <a:endParaRPr lang="fr"/>
          </a:p>
        </p:txBody>
      </p:sp>
      <p:sp>
        <p:nvSpPr>
          <p:cNvPr id="5" name="Espace réservé du numéro de diapositive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rtlCol="0"/>
          <a:lstStyle/>
          <a:p>
            <a:pPr rtl="0"/>
            <a:fld id="{CC057153-B650-4DEB-B370-79DDCFDCE934}" type="slidenum">
              <a:rPr lang="en-US" smtClean="0"/>
              <a:pPr rtl="0"/>
              <a:t>‹N°›</a:t>
            </a:fld>
            <a:endParaRPr lang="en-US"/>
          </a:p>
        </p:txBody>
      </p:sp>
      <p:sp>
        <p:nvSpPr>
          <p:cNvPr id="7" name="Espace réservé du contenu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548640"/>
            <a:ext cx="8266176" cy="5605272"/>
          </a:xfrm>
        </p:spPr>
        <p:txBody>
          <a:bodyPr rtlCol="0" anchor="t">
            <a:noAutofit/>
          </a:bodyPr>
          <a:lstStyle>
            <a:lvl1pPr marL="0" indent="0">
              <a:lnSpc>
                <a:spcPct val="100000"/>
              </a:lnSpc>
              <a:buNone/>
              <a:defRPr sz="5000" b="1"/>
            </a:lvl1pPr>
            <a:lvl2pPr marL="228600" indent="0">
              <a:lnSpc>
                <a:spcPct val="100000"/>
              </a:lnSpc>
              <a:buNone/>
              <a:defRPr sz="4400" b="1"/>
            </a:lvl2pPr>
            <a:lvl3pPr marL="457200" indent="0">
              <a:lnSpc>
                <a:spcPct val="100000"/>
              </a:lnSpc>
              <a:buNone/>
              <a:defRPr sz="4000" b="1"/>
            </a:lvl3pPr>
            <a:lvl4pPr marL="685800" indent="0">
              <a:lnSpc>
                <a:spcPct val="100000"/>
              </a:lnSpc>
              <a:buNone/>
              <a:defRPr sz="3600" b="1"/>
            </a:lvl4pPr>
            <a:lvl5pPr marL="914400" indent="0">
              <a:lnSpc>
                <a:spcPct val="100000"/>
              </a:lnSpc>
              <a:buNone/>
              <a:defRPr sz="3200" b="1"/>
            </a:lvl5pPr>
          </a:lstStyle>
          <a:p>
            <a:pPr lvl="0" rtl="0"/>
            <a:r>
              <a:rPr lang="fr"/>
              <a:t>Cliquez pour modifier l’énoncé</a:t>
            </a:r>
          </a:p>
          <a:p>
            <a:pPr lvl="1" rtl="0"/>
            <a:r>
              <a:rPr lang="fr"/>
              <a:t>Deuxième niveau</a:t>
            </a:r>
          </a:p>
          <a:p>
            <a:pPr lvl="2" rtl="0"/>
            <a:r>
              <a:rPr lang="fr"/>
              <a:t>Troisième niveau</a:t>
            </a:r>
          </a:p>
          <a:p>
            <a:pPr lvl="3" rtl="0"/>
            <a:r>
              <a:rPr lang="fr"/>
              <a:t>Quatrième niveau</a:t>
            </a:r>
          </a:p>
          <a:p>
            <a:pPr lvl="4" rtl="0"/>
            <a:r>
              <a:rPr lang="fr"/>
              <a:t>Cinquième niveau</a:t>
            </a:r>
          </a:p>
        </p:txBody>
      </p:sp>
    </p:spTree>
    <p:extLst>
      <p:ext uri="{BB962C8B-B14F-4D97-AF65-F5344CB8AC3E}">
        <p14:creationId xmlns:p14="http://schemas.microsoft.com/office/powerpoint/2010/main" val="35783138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Citation 1">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1499616" y="1188720"/>
            <a:ext cx="9198864" cy="3657600"/>
          </a:xfrm>
        </p:spPr>
        <p:txBody>
          <a:bodyPr rtlCol="0" anchor="ctr">
            <a:normAutofit/>
          </a:bodyPr>
          <a:lstStyle>
            <a:lvl1pPr marL="137160" indent="-137160" algn="l">
              <a:lnSpc>
                <a:spcPct val="100000"/>
              </a:lnSpc>
              <a:defRPr sz="4000" b="0"/>
            </a:lvl1pPr>
          </a:lstStyle>
          <a:p>
            <a:pPr rtl="0"/>
            <a:r>
              <a:rPr lang="fr"/>
              <a:t>Cliquez pour modifier la citation</a:t>
            </a:r>
          </a:p>
        </p:txBody>
      </p:sp>
      <p:sp>
        <p:nvSpPr>
          <p:cNvPr id="3" name="Sous-titre 2">
            <a:extLst>
              <a:ext uri="{FF2B5EF4-FFF2-40B4-BE49-F238E27FC236}">
                <a16:creationId xmlns:a16="http://schemas.microsoft.com/office/drawing/2014/main" id="{2BDC76B8-60F6-62D3-9F73-E81662203017}"/>
              </a:ext>
            </a:extLst>
          </p:cNvPr>
          <p:cNvSpPr>
            <a:spLocks noGrp="1"/>
          </p:cNvSpPr>
          <p:nvPr>
            <p:ph type="subTitle" idx="1" hasCustomPrompt="1"/>
          </p:nvPr>
        </p:nvSpPr>
        <p:spPr>
          <a:xfrm>
            <a:off x="1654972" y="5428752"/>
            <a:ext cx="9043508" cy="466344"/>
          </a:xfrm>
        </p:spPr>
        <p:txBody>
          <a:bodyPr rtlCol="0" anchor="ctr">
            <a:normAutofit/>
          </a:bodyPr>
          <a:lstStyle>
            <a:lvl1pPr marL="0" indent="0" algn="l">
              <a:buNone/>
              <a:defRPr sz="2200" b="1">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r"/>
              <a:t>Auteur de la citation</a:t>
            </a:r>
          </a:p>
        </p:txBody>
      </p:sp>
      <p:sp>
        <p:nvSpPr>
          <p:cNvPr id="4" name="Espace réservé de la date 3">
            <a:extLst>
              <a:ext uri="{FF2B5EF4-FFF2-40B4-BE49-F238E27FC236}">
                <a16:creationId xmlns:a16="http://schemas.microsoft.com/office/drawing/2014/main" id="{EAE2DAFA-435E-AAF9-8B67-495E5AFDCD91}"/>
              </a:ext>
            </a:extLst>
          </p:cNvPr>
          <p:cNvSpPr>
            <a:spLocks noGrp="1"/>
          </p:cNvSpPr>
          <p:nvPr>
            <p:ph type="dt" sz="half" idx="10"/>
          </p:nvPr>
        </p:nvSpPr>
        <p:spPr/>
        <p:txBody>
          <a:bodyPr rtlCol="0"/>
          <a:lstStyle/>
          <a:p>
            <a:pPr rtl="0"/>
            <a:endParaRPr lang="en-US"/>
          </a:p>
        </p:txBody>
      </p:sp>
      <p:sp>
        <p:nvSpPr>
          <p:cNvPr id="5" name="Espace réservé du pied de page 4">
            <a:extLst>
              <a:ext uri="{FF2B5EF4-FFF2-40B4-BE49-F238E27FC236}">
                <a16:creationId xmlns:a16="http://schemas.microsoft.com/office/drawing/2014/main" id="{5B407A58-3351-E479-1A0C-2FF49FA42707}"/>
              </a:ext>
            </a:extLst>
          </p:cNvPr>
          <p:cNvSpPr>
            <a:spLocks noGrp="1"/>
          </p:cNvSpPr>
          <p:nvPr>
            <p:ph type="ftr" sz="quarter" idx="11"/>
          </p:nvPr>
        </p:nvSpPr>
        <p:spPr/>
        <p:txBody>
          <a:bodyPr rtlCol="0"/>
          <a:lstStyle/>
          <a:p>
            <a:pPr rtl="0"/>
            <a:r>
              <a:rPr lang="fr-FR"/>
              <a:t>AFPA-jpm-AD-TSSR- 2025/2026</a:t>
            </a:r>
            <a:endParaRPr lang="fr"/>
          </a:p>
        </p:txBody>
      </p:sp>
      <p:sp>
        <p:nvSpPr>
          <p:cNvPr id="6" name="Espace réservé du numéro de diapositive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19795651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Citation 2">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E66BBE-3119-84C9-214F-FCCB3DF5A6F1}"/>
              </a:ext>
            </a:extLst>
          </p:cNvPr>
          <p:cNvSpPr/>
          <p:nvPr userDrawn="1"/>
        </p:nvSpPr>
        <p:spPr>
          <a:xfrm>
            <a:off x="0" y="1"/>
            <a:ext cx="12192000" cy="68580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Titr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1499616" y="1344168"/>
            <a:ext cx="9198864" cy="3291840"/>
          </a:xfrm>
        </p:spPr>
        <p:txBody>
          <a:bodyPr rtlCol="0" anchor="ctr">
            <a:normAutofit/>
          </a:bodyPr>
          <a:lstStyle>
            <a:lvl1pPr marL="137160" indent="-137160" algn="l">
              <a:lnSpc>
                <a:spcPct val="100000"/>
              </a:lnSpc>
              <a:defRPr sz="4000" b="0"/>
            </a:lvl1pPr>
          </a:lstStyle>
          <a:p>
            <a:pPr rtl="0"/>
            <a:r>
              <a:rPr lang="fr"/>
              <a:t>Cliquez pour modifier la citation</a:t>
            </a:r>
          </a:p>
        </p:txBody>
      </p:sp>
      <p:sp>
        <p:nvSpPr>
          <p:cNvPr id="3" name="Sous-titre 2">
            <a:extLst>
              <a:ext uri="{FF2B5EF4-FFF2-40B4-BE49-F238E27FC236}">
                <a16:creationId xmlns:a16="http://schemas.microsoft.com/office/drawing/2014/main" id="{2BDC76B8-60F6-62D3-9F73-E81662203017}"/>
              </a:ext>
            </a:extLst>
          </p:cNvPr>
          <p:cNvSpPr>
            <a:spLocks noGrp="1"/>
          </p:cNvSpPr>
          <p:nvPr>
            <p:ph type="subTitle" idx="1" hasCustomPrompt="1"/>
          </p:nvPr>
        </p:nvSpPr>
        <p:spPr>
          <a:xfrm>
            <a:off x="1655064" y="5349240"/>
            <a:ext cx="9043416" cy="466344"/>
          </a:xfrm>
        </p:spPr>
        <p:txBody>
          <a:bodyPr rtlCol="0" anchor="ctr">
            <a:normAutofit/>
          </a:bodyPr>
          <a:lstStyle>
            <a:lvl1pPr marL="0" indent="0" algn="l">
              <a:buNone/>
              <a:defRPr sz="22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r"/>
              <a:t>Auteur de la citation</a:t>
            </a:r>
          </a:p>
        </p:txBody>
      </p:sp>
      <p:sp>
        <p:nvSpPr>
          <p:cNvPr id="4" name="Espace réservé de la date 3">
            <a:extLst>
              <a:ext uri="{FF2B5EF4-FFF2-40B4-BE49-F238E27FC236}">
                <a16:creationId xmlns:a16="http://schemas.microsoft.com/office/drawing/2014/main" id="{EAE2DAFA-435E-AAF9-8B67-495E5AFDCD91}"/>
              </a:ext>
            </a:extLst>
          </p:cNvPr>
          <p:cNvSpPr>
            <a:spLocks noGrp="1"/>
          </p:cNvSpPr>
          <p:nvPr>
            <p:ph type="dt" sz="half" idx="10"/>
          </p:nvPr>
        </p:nvSpPr>
        <p:spPr/>
        <p:txBody>
          <a:bodyPr rtlCol="0"/>
          <a:lstStyle/>
          <a:p>
            <a:pPr rtl="0"/>
            <a:endParaRPr lang="en-US"/>
          </a:p>
        </p:txBody>
      </p:sp>
      <p:sp>
        <p:nvSpPr>
          <p:cNvPr id="5" name="Espace réservé du pied de page 4">
            <a:extLst>
              <a:ext uri="{FF2B5EF4-FFF2-40B4-BE49-F238E27FC236}">
                <a16:creationId xmlns:a16="http://schemas.microsoft.com/office/drawing/2014/main" id="{5B407A58-3351-E479-1A0C-2FF49FA42707}"/>
              </a:ext>
            </a:extLst>
          </p:cNvPr>
          <p:cNvSpPr>
            <a:spLocks noGrp="1"/>
          </p:cNvSpPr>
          <p:nvPr>
            <p:ph type="ftr" sz="quarter" idx="11"/>
          </p:nvPr>
        </p:nvSpPr>
        <p:spPr/>
        <p:txBody>
          <a:bodyPr rtlCol="0"/>
          <a:lstStyle/>
          <a:p>
            <a:pPr rtl="0"/>
            <a:r>
              <a:rPr lang="fr-FR"/>
              <a:t>AFPA-jpm-AD-TSSR- 2025/2026</a:t>
            </a:r>
            <a:endParaRPr lang="fr"/>
          </a:p>
        </p:txBody>
      </p:sp>
      <p:sp>
        <p:nvSpPr>
          <p:cNvPr id="6" name="Espace réservé du numéro de diapositive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86932447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Citation 3">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612648" y="1234440"/>
            <a:ext cx="8961120" cy="3169920"/>
          </a:xfrm>
        </p:spPr>
        <p:txBody>
          <a:bodyPr rtlCol="0" anchor="ctr">
            <a:normAutofit/>
          </a:bodyPr>
          <a:lstStyle>
            <a:lvl1pPr marL="137160" indent="-137160" algn="l">
              <a:lnSpc>
                <a:spcPct val="100000"/>
              </a:lnSpc>
              <a:defRPr sz="4400" b="0"/>
            </a:lvl1pPr>
          </a:lstStyle>
          <a:p>
            <a:pPr rtl="0"/>
            <a:r>
              <a:rPr lang="fr"/>
              <a:t>Cliquez pour modifier la citation</a:t>
            </a:r>
          </a:p>
        </p:txBody>
      </p:sp>
      <p:sp>
        <p:nvSpPr>
          <p:cNvPr id="3" name="Sous-titre 2">
            <a:extLst>
              <a:ext uri="{FF2B5EF4-FFF2-40B4-BE49-F238E27FC236}">
                <a16:creationId xmlns:a16="http://schemas.microsoft.com/office/drawing/2014/main" id="{2BDC76B8-60F6-62D3-9F73-E81662203017}"/>
              </a:ext>
            </a:extLst>
          </p:cNvPr>
          <p:cNvSpPr>
            <a:spLocks noGrp="1"/>
          </p:cNvSpPr>
          <p:nvPr>
            <p:ph type="subTitle" idx="1" hasCustomPrompt="1"/>
          </p:nvPr>
        </p:nvSpPr>
        <p:spPr>
          <a:xfrm>
            <a:off x="766651" y="5669280"/>
            <a:ext cx="8807117" cy="466344"/>
          </a:xfrm>
        </p:spPr>
        <p:txBody>
          <a:bodyPr rtlCol="0" anchor="ctr">
            <a:normAutofit/>
          </a:bodyPr>
          <a:lstStyle>
            <a:lvl1pPr marL="0" indent="0" algn="l">
              <a:buNone/>
              <a:defRPr sz="2200" b="1">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r"/>
              <a:t>Auteur de la citation</a:t>
            </a:r>
          </a:p>
        </p:txBody>
      </p:sp>
      <p:sp>
        <p:nvSpPr>
          <p:cNvPr id="4" name="Espace réservé de la date 3">
            <a:extLst>
              <a:ext uri="{FF2B5EF4-FFF2-40B4-BE49-F238E27FC236}">
                <a16:creationId xmlns:a16="http://schemas.microsoft.com/office/drawing/2014/main" id="{EAE2DAFA-435E-AAF9-8B67-495E5AFDCD91}"/>
              </a:ext>
            </a:extLst>
          </p:cNvPr>
          <p:cNvSpPr>
            <a:spLocks noGrp="1"/>
          </p:cNvSpPr>
          <p:nvPr>
            <p:ph type="dt" sz="half" idx="10"/>
          </p:nvPr>
        </p:nvSpPr>
        <p:spPr/>
        <p:txBody>
          <a:bodyPr rtlCol="0"/>
          <a:lstStyle/>
          <a:p>
            <a:pPr rtl="0"/>
            <a:endParaRPr lang="en-US"/>
          </a:p>
        </p:txBody>
      </p:sp>
      <p:sp>
        <p:nvSpPr>
          <p:cNvPr id="5" name="Espace réservé du pied de page 4">
            <a:extLst>
              <a:ext uri="{FF2B5EF4-FFF2-40B4-BE49-F238E27FC236}">
                <a16:creationId xmlns:a16="http://schemas.microsoft.com/office/drawing/2014/main" id="{5B407A58-3351-E479-1A0C-2FF49FA42707}"/>
              </a:ext>
            </a:extLst>
          </p:cNvPr>
          <p:cNvSpPr>
            <a:spLocks noGrp="1"/>
          </p:cNvSpPr>
          <p:nvPr>
            <p:ph type="ftr" sz="quarter" idx="11"/>
          </p:nvPr>
        </p:nvSpPr>
        <p:spPr/>
        <p:txBody>
          <a:bodyPr rtlCol="0"/>
          <a:lstStyle/>
          <a:p>
            <a:pPr rtl="0"/>
            <a:r>
              <a:rPr lang="fr-FR"/>
              <a:t>AFPA-jpm-AD-TSSR- 2025/2026</a:t>
            </a:r>
            <a:endParaRPr lang="fr"/>
          </a:p>
        </p:txBody>
      </p:sp>
      <p:sp>
        <p:nvSpPr>
          <p:cNvPr id="6" name="Espace réservé du numéro de diapositive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167860291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rtlCol="0"/>
          <a:lstStyle/>
          <a:p>
            <a:pPr rtl="0"/>
            <a:r>
              <a:rPr lang="fr"/>
              <a:t>Modifiez le style du titre</a:t>
            </a:r>
          </a:p>
        </p:txBody>
      </p:sp>
      <p:sp>
        <p:nvSpPr>
          <p:cNvPr id="9" name="Espace réservé du texte 8">
            <a:extLst>
              <a:ext uri="{FF2B5EF4-FFF2-40B4-BE49-F238E27FC236}">
                <a16:creationId xmlns:a16="http://schemas.microsoft.com/office/drawing/2014/main" id="{84DC103C-4E45-07FA-2734-5BAE2624DC48}"/>
              </a:ext>
            </a:extLst>
          </p:cNvPr>
          <p:cNvSpPr>
            <a:spLocks noGrp="1"/>
          </p:cNvSpPr>
          <p:nvPr>
            <p:ph type="body" sz="quarter" idx="13"/>
          </p:nvPr>
        </p:nvSpPr>
        <p:spPr>
          <a:xfrm>
            <a:off x="612775" y="1825625"/>
            <a:ext cx="5181600" cy="4351338"/>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11" name="Espace réservé du texte 10">
            <a:extLst>
              <a:ext uri="{FF2B5EF4-FFF2-40B4-BE49-F238E27FC236}">
                <a16:creationId xmlns:a16="http://schemas.microsoft.com/office/drawing/2014/main" id="{288F1ED9-CE64-0191-F909-FDC002A7456F}"/>
              </a:ext>
            </a:extLst>
          </p:cNvPr>
          <p:cNvSpPr>
            <a:spLocks noGrp="1"/>
          </p:cNvSpPr>
          <p:nvPr>
            <p:ph type="body" sz="quarter" idx="14"/>
          </p:nvPr>
        </p:nvSpPr>
        <p:spPr>
          <a:xfrm>
            <a:off x="6172200" y="1825625"/>
            <a:ext cx="5181600" cy="4351338"/>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5" name="Espace réservé de la date 4">
            <a:extLst>
              <a:ext uri="{FF2B5EF4-FFF2-40B4-BE49-F238E27FC236}">
                <a16:creationId xmlns:a16="http://schemas.microsoft.com/office/drawing/2014/main" id="{897D0B7E-1A60-DA52-6965-92412B1C2F9F}"/>
              </a:ext>
            </a:extLst>
          </p:cNvPr>
          <p:cNvSpPr>
            <a:spLocks noGrp="1"/>
          </p:cNvSpPr>
          <p:nvPr>
            <p:ph type="dt" sz="half" idx="10"/>
          </p:nvPr>
        </p:nvSpPr>
        <p:spPr/>
        <p:txBody>
          <a:bodyPr rtlCol="0"/>
          <a:lstStyle/>
          <a:p>
            <a:pPr rtl="0"/>
            <a:endParaRPr lang="en-US"/>
          </a:p>
        </p:txBody>
      </p:sp>
      <p:sp>
        <p:nvSpPr>
          <p:cNvPr id="6" name="Espace réservé du pied de page 5">
            <a:extLst>
              <a:ext uri="{FF2B5EF4-FFF2-40B4-BE49-F238E27FC236}">
                <a16:creationId xmlns:a16="http://schemas.microsoft.com/office/drawing/2014/main" id="{C2BDD5A2-CE3E-3215-6DAA-F75C0D1229DA}"/>
              </a:ext>
            </a:extLst>
          </p:cNvPr>
          <p:cNvSpPr>
            <a:spLocks noGrp="1"/>
          </p:cNvSpPr>
          <p:nvPr>
            <p:ph type="ftr" sz="quarter" idx="11"/>
          </p:nvPr>
        </p:nvSpPr>
        <p:spPr/>
        <p:txBody>
          <a:bodyPr rtlCol="0"/>
          <a:lstStyle/>
          <a:p>
            <a:pPr rtl="0"/>
            <a:r>
              <a:rPr lang="fr-FR"/>
              <a:t>AFPA-jpm-AD-TSSR- 2025/2026</a:t>
            </a:r>
            <a:endParaRPr lang="fr"/>
          </a:p>
        </p:txBody>
      </p:sp>
      <p:sp>
        <p:nvSpPr>
          <p:cNvPr id="7" name="Espace réservé du numéro de diapositive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25770834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rtlCol="0"/>
          <a:lstStyle/>
          <a:p>
            <a:pPr rtl="0"/>
            <a:r>
              <a:rPr lang="fr"/>
              <a:t>Modifiez le style du titre</a:t>
            </a:r>
            <a:endParaRPr lang="en-US" dirty="0"/>
          </a:p>
        </p:txBody>
      </p:sp>
      <p:sp>
        <p:nvSpPr>
          <p:cNvPr id="3" name="Espace réservé du texte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rtlCol="0"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
              <a:t>Modifiez les styles du texte</a:t>
            </a:r>
          </a:p>
        </p:txBody>
      </p:sp>
      <p:sp>
        <p:nvSpPr>
          <p:cNvPr id="11" name="Espace réservé du texte 10">
            <a:extLst>
              <a:ext uri="{FF2B5EF4-FFF2-40B4-BE49-F238E27FC236}">
                <a16:creationId xmlns:a16="http://schemas.microsoft.com/office/drawing/2014/main" id="{F86E5640-DE07-46FE-2EFB-FCD8C5238DC9}"/>
              </a:ext>
            </a:extLst>
          </p:cNvPr>
          <p:cNvSpPr>
            <a:spLocks noGrp="1"/>
          </p:cNvSpPr>
          <p:nvPr>
            <p:ph type="body" sz="quarter" idx="13"/>
          </p:nvPr>
        </p:nvSpPr>
        <p:spPr>
          <a:xfrm>
            <a:off x="609600" y="2387600"/>
            <a:ext cx="5157788" cy="3763963"/>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5" name="Espace réservé du texte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rtlCol="0"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
              <a:t>Modifiez les styles du texte</a:t>
            </a:r>
          </a:p>
        </p:txBody>
      </p:sp>
      <p:sp>
        <p:nvSpPr>
          <p:cNvPr id="13" name="Espace réservé du texte 12">
            <a:extLst>
              <a:ext uri="{FF2B5EF4-FFF2-40B4-BE49-F238E27FC236}">
                <a16:creationId xmlns:a16="http://schemas.microsoft.com/office/drawing/2014/main" id="{20D5795C-6228-AA6F-1CF7-AD7010686BC6}"/>
              </a:ext>
            </a:extLst>
          </p:cNvPr>
          <p:cNvSpPr>
            <a:spLocks noGrp="1"/>
          </p:cNvSpPr>
          <p:nvPr>
            <p:ph type="body" sz="quarter" idx="14"/>
          </p:nvPr>
        </p:nvSpPr>
        <p:spPr>
          <a:xfrm>
            <a:off x="6172200" y="2387600"/>
            <a:ext cx="5183188" cy="3763963"/>
          </a:xfrm>
        </p:spPr>
        <p:txBody>
          <a:bodyPr rtlCol="0"/>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7" name="Espace réservé de la date 6">
            <a:extLst>
              <a:ext uri="{FF2B5EF4-FFF2-40B4-BE49-F238E27FC236}">
                <a16:creationId xmlns:a16="http://schemas.microsoft.com/office/drawing/2014/main" id="{4E3B3581-658A-8487-F9CB-E79F2BFF27E4}"/>
              </a:ext>
            </a:extLst>
          </p:cNvPr>
          <p:cNvSpPr>
            <a:spLocks noGrp="1"/>
          </p:cNvSpPr>
          <p:nvPr>
            <p:ph type="dt" sz="half" idx="10"/>
          </p:nvPr>
        </p:nvSpPr>
        <p:spPr/>
        <p:txBody>
          <a:bodyPr rtlCol="0"/>
          <a:lstStyle/>
          <a:p>
            <a:pPr rtl="0"/>
            <a:endParaRPr lang="en-US"/>
          </a:p>
        </p:txBody>
      </p:sp>
      <p:sp>
        <p:nvSpPr>
          <p:cNvPr id="8" name="Espace réservé du pied de page 7">
            <a:extLst>
              <a:ext uri="{FF2B5EF4-FFF2-40B4-BE49-F238E27FC236}">
                <a16:creationId xmlns:a16="http://schemas.microsoft.com/office/drawing/2014/main" id="{949D76D8-9033-26CF-BF4C-AECCC685C177}"/>
              </a:ext>
            </a:extLst>
          </p:cNvPr>
          <p:cNvSpPr>
            <a:spLocks noGrp="1"/>
          </p:cNvSpPr>
          <p:nvPr>
            <p:ph type="ftr" sz="quarter" idx="11"/>
          </p:nvPr>
        </p:nvSpPr>
        <p:spPr/>
        <p:txBody>
          <a:bodyPr rtlCol="0"/>
          <a:lstStyle/>
          <a:p>
            <a:pPr rtl="0"/>
            <a:r>
              <a:rPr lang="fr-FR"/>
              <a:t>AFPA-jpm-AD-TSSR- 2025/2026</a:t>
            </a:r>
            <a:endParaRPr lang="fr"/>
          </a:p>
        </p:txBody>
      </p:sp>
      <p:sp>
        <p:nvSpPr>
          <p:cNvPr id="9" name="Espace réservé du numéro de diapositive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34382581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re uniqueme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6A9F42-7FF7-F803-C075-BC4968D35E34}"/>
              </a:ext>
            </a:extLst>
          </p:cNvPr>
          <p:cNvSpPr>
            <a:spLocks noGrp="1"/>
          </p:cNvSpPr>
          <p:nvPr>
            <p:ph type="title"/>
          </p:nvPr>
        </p:nvSpPr>
        <p:spPr/>
        <p:txBody>
          <a:bodyPr rtlCol="0"/>
          <a:lstStyle/>
          <a:p>
            <a:pPr rtl="0"/>
            <a:r>
              <a:rPr lang="fr"/>
              <a:t>Modifiez le style du titre</a:t>
            </a:r>
          </a:p>
        </p:txBody>
      </p:sp>
      <p:sp>
        <p:nvSpPr>
          <p:cNvPr id="3" name="Espace réservé de la date 2">
            <a:extLst>
              <a:ext uri="{FF2B5EF4-FFF2-40B4-BE49-F238E27FC236}">
                <a16:creationId xmlns:a16="http://schemas.microsoft.com/office/drawing/2014/main" id="{E89E8268-7232-2944-F1BD-399F9419B563}"/>
              </a:ext>
            </a:extLst>
          </p:cNvPr>
          <p:cNvSpPr>
            <a:spLocks noGrp="1"/>
          </p:cNvSpPr>
          <p:nvPr>
            <p:ph type="dt" sz="half" idx="10"/>
          </p:nvPr>
        </p:nvSpPr>
        <p:spPr/>
        <p:txBody>
          <a:bodyPr rtlCol="0"/>
          <a:lstStyle/>
          <a:p>
            <a:pPr rtl="0"/>
            <a:endParaRPr lang="en-US"/>
          </a:p>
        </p:txBody>
      </p:sp>
      <p:sp>
        <p:nvSpPr>
          <p:cNvPr id="4" name="Espace réservé du pied de page 3">
            <a:extLst>
              <a:ext uri="{FF2B5EF4-FFF2-40B4-BE49-F238E27FC236}">
                <a16:creationId xmlns:a16="http://schemas.microsoft.com/office/drawing/2014/main" id="{6B968DDD-323F-89A1-84E3-DDBA626D9386}"/>
              </a:ext>
            </a:extLst>
          </p:cNvPr>
          <p:cNvSpPr>
            <a:spLocks noGrp="1"/>
          </p:cNvSpPr>
          <p:nvPr>
            <p:ph type="ftr" sz="quarter" idx="11"/>
          </p:nvPr>
        </p:nvSpPr>
        <p:spPr/>
        <p:txBody>
          <a:bodyPr rtlCol="0"/>
          <a:lstStyle/>
          <a:p>
            <a:pPr rtl="0"/>
            <a:r>
              <a:rPr lang="fr-FR"/>
              <a:t>AFPA-jpm-AD-TSSR- 2025/2026</a:t>
            </a:r>
            <a:endParaRPr lang="fr"/>
          </a:p>
        </p:txBody>
      </p:sp>
      <p:sp>
        <p:nvSpPr>
          <p:cNvPr id="5" name="Espace réservé du numéro de diapositive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356496913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9BC4D82-0182-501C-9231-46767680476E}"/>
              </a:ext>
            </a:extLst>
          </p:cNvPr>
          <p:cNvSpPr>
            <a:spLocks noGrp="1"/>
          </p:cNvSpPr>
          <p:nvPr>
            <p:ph type="dt" sz="half" idx="10"/>
          </p:nvPr>
        </p:nvSpPr>
        <p:spPr/>
        <p:txBody>
          <a:bodyPr rtlCol="0"/>
          <a:lstStyle/>
          <a:p>
            <a:pPr rtl="0"/>
            <a:endParaRPr lang="en-US"/>
          </a:p>
        </p:txBody>
      </p:sp>
      <p:sp>
        <p:nvSpPr>
          <p:cNvPr id="3" name="Espace réservé du pied de page 2">
            <a:extLst>
              <a:ext uri="{FF2B5EF4-FFF2-40B4-BE49-F238E27FC236}">
                <a16:creationId xmlns:a16="http://schemas.microsoft.com/office/drawing/2014/main" id="{10EAA6C9-A7F3-19F1-D17C-A1D83FAF553F}"/>
              </a:ext>
            </a:extLst>
          </p:cNvPr>
          <p:cNvSpPr>
            <a:spLocks noGrp="1"/>
          </p:cNvSpPr>
          <p:nvPr>
            <p:ph type="ftr" sz="quarter" idx="11"/>
          </p:nvPr>
        </p:nvSpPr>
        <p:spPr/>
        <p:txBody>
          <a:bodyPr rtlCol="0"/>
          <a:lstStyle/>
          <a:p>
            <a:pPr rtl="0"/>
            <a:r>
              <a:rPr lang="fr-FR"/>
              <a:t>AFPA-jpm-AD-TSSR- 2025/2026</a:t>
            </a:r>
            <a:endParaRPr lang="fr"/>
          </a:p>
        </p:txBody>
      </p:sp>
      <p:sp>
        <p:nvSpPr>
          <p:cNvPr id="4" name="Espace réservé du numéro de diapositive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30291745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50C37F-77BE-E128-4248-D001C39E79C6}"/>
              </a:ext>
            </a:extLst>
          </p:cNvPr>
          <p:cNvSpPr>
            <a:spLocks noGrp="1"/>
          </p:cNvSpPr>
          <p:nvPr>
            <p:ph type="title"/>
          </p:nvPr>
        </p:nvSpPr>
        <p:spPr>
          <a:xfrm>
            <a:off x="612648" y="553616"/>
            <a:ext cx="3595634" cy="1757505"/>
          </a:xfrm>
        </p:spPr>
        <p:txBody>
          <a:bodyPr rtlCol="0" anchor="t">
            <a:normAutofit/>
          </a:bodyPr>
          <a:lstStyle>
            <a:lvl1pPr>
              <a:defRPr sz="2800"/>
            </a:lvl1pPr>
          </a:lstStyle>
          <a:p>
            <a:pPr rtl="0"/>
            <a:r>
              <a:rPr lang="fr"/>
              <a:t>Modifiez le style du titre</a:t>
            </a:r>
            <a:endParaRPr lang="en-US" dirty="0"/>
          </a:p>
        </p:txBody>
      </p:sp>
      <p:sp>
        <p:nvSpPr>
          <p:cNvPr id="4" name="Espace réservé du texte 3">
            <a:extLst>
              <a:ext uri="{FF2B5EF4-FFF2-40B4-BE49-F238E27FC236}">
                <a16:creationId xmlns:a16="http://schemas.microsoft.com/office/drawing/2014/main" id="{EC0EEBFB-2026-6A35-33ED-F008376B67A0}"/>
              </a:ext>
            </a:extLst>
          </p:cNvPr>
          <p:cNvSpPr>
            <a:spLocks noGrp="1"/>
          </p:cNvSpPr>
          <p:nvPr>
            <p:ph type="body" sz="half" idx="2"/>
          </p:nvPr>
        </p:nvSpPr>
        <p:spPr>
          <a:xfrm>
            <a:off x="612648" y="2311121"/>
            <a:ext cx="3595634" cy="3993263"/>
          </a:xfrm>
        </p:spPr>
        <p:txBody>
          <a:bodyPr rtlCol="0"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
              <a:t>Modifiez les styles du texte</a:t>
            </a:r>
          </a:p>
        </p:txBody>
      </p:sp>
      <p:sp>
        <p:nvSpPr>
          <p:cNvPr id="3" name="Espace réservé du contenu 2">
            <a:extLst>
              <a:ext uri="{FF2B5EF4-FFF2-40B4-BE49-F238E27FC236}">
                <a16:creationId xmlns:a16="http://schemas.microsoft.com/office/drawing/2014/main" id="{2F3B20A8-A604-C977-02C0-083BA8663484}"/>
              </a:ext>
            </a:extLst>
          </p:cNvPr>
          <p:cNvSpPr>
            <a:spLocks noGrp="1"/>
          </p:cNvSpPr>
          <p:nvPr>
            <p:ph idx="1"/>
          </p:nvPr>
        </p:nvSpPr>
        <p:spPr>
          <a:xfrm>
            <a:off x="5134708" y="553615"/>
            <a:ext cx="6440258" cy="5755109"/>
          </a:xfrm>
        </p:spPr>
        <p:txBody>
          <a:bodyPr rtlCol="0">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5" name="Espace réservé de la date 4">
            <a:extLst>
              <a:ext uri="{FF2B5EF4-FFF2-40B4-BE49-F238E27FC236}">
                <a16:creationId xmlns:a16="http://schemas.microsoft.com/office/drawing/2014/main" id="{93F05638-7A56-469A-825A-1DFA600254C8}"/>
              </a:ext>
            </a:extLst>
          </p:cNvPr>
          <p:cNvSpPr>
            <a:spLocks noGrp="1"/>
          </p:cNvSpPr>
          <p:nvPr>
            <p:ph type="dt" sz="half" idx="10"/>
          </p:nvPr>
        </p:nvSpPr>
        <p:spPr/>
        <p:txBody>
          <a:bodyPr rtlCol="0"/>
          <a:lstStyle/>
          <a:p>
            <a:pPr rtl="0"/>
            <a:endParaRPr lang="en-US"/>
          </a:p>
        </p:txBody>
      </p:sp>
      <p:sp>
        <p:nvSpPr>
          <p:cNvPr id="6" name="Espace réservé du pied de page 5">
            <a:extLst>
              <a:ext uri="{FF2B5EF4-FFF2-40B4-BE49-F238E27FC236}">
                <a16:creationId xmlns:a16="http://schemas.microsoft.com/office/drawing/2014/main" id="{9C85A215-184B-2105-0279-ED02F6445831}"/>
              </a:ext>
            </a:extLst>
          </p:cNvPr>
          <p:cNvSpPr>
            <a:spLocks noGrp="1"/>
          </p:cNvSpPr>
          <p:nvPr>
            <p:ph type="ftr" sz="quarter" idx="11"/>
          </p:nvPr>
        </p:nvSpPr>
        <p:spPr/>
        <p:txBody>
          <a:bodyPr rtlCol="0"/>
          <a:lstStyle/>
          <a:p>
            <a:pPr rtl="0"/>
            <a:r>
              <a:rPr lang="fr-FR"/>
              <a:t>AFPA-jpm-AD-TSSR- 2025/2026</a:t>
            </a:r>
            <a:endParaRPr lang="fr"/>
          </a:p>
        </p:txBody>
      </p:sp>
      <p:sp>
        <p:nvSpPr>
          <p:cNvPr id="7" name="Espace réservé du numéro de diapositive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249659907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B06A09-98CF-FAC2-3708-AECC4360C651}"/>
              </a:ext>
            </a:extLst>
          </p:cNvPr>
          <p:cNvSpPr>
            <a:spLocks noGrp="1"/>
          </p:cNvSpPr>
          <p:nvPr>
            <p:ph type="title"/>
          </p:nvPr>
        </p:nvSpPr>
        <p:spPr>
          <a:xfrm>
            <a:off x="612648" y="557784"/>
            <a:ext cx="3595634" cy="2212313"/>
          </a:xfrm>
        </p:spPr>
        <p:txBody>
          <a:bodyPr rtlCol="0" anchor="t">
            <a:normAutofit/>
          </a:bodyPr>
          <a:lstStyle>
            <a:lvl1pPr>
              <a:defRPr sz="2800"/>
            </a:lvl1pPr>
          </a:lstStyle>
          <a:p>
            <a:pPr rtl="0"/>
            <a:r>
              <a:rPr lang="fr"/>
              <a:t>Modifiez le style du titre</a:t>
            </a:r>
            <a:endParaRPr lang="en-US" dirty="0"/>
          </a:p>
        </p:txBody>
      </p:sp>
      <p:sp>
        <p:nvSpPr>
          <p:cNvPr id="4" name="Espace réservé du texte 3">
            <a:extLst>
              <a:ext uri="{FF2B5EF4-FFF2-40B4-BE49-F238E27FC236}">
                <a16:creationId xmlns:a16="http://schemas.microsoft.com/office/drawing/2014/main" id="{F32C4A61-EF2A-C5A5-B150-4448600B3937}"/>
              </a:ext>
            </a:extLst>
          </p:cNvPr>
          <p:cNvSpPr>
            <a:spLocks noGrp="1"/>
          </p:cNvSpPr>
          <p:nvPr>
            <p:ph type="body" sz="half" idx="2"/>
          </p:nvPr>
        </p:nvSpPr>
        <p:spPr>
          <a:xfrm>
            <a:off x="612648" y="2826137"/>
            <a:ext cx="3585586" cy="3434638"/>
          </a:xfrm>
        </p:spPr>
        <p:txBody>
          <a:bodyPr rtlCol="0"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
              <a:t>Modifiez les styles du texte</a:t>
            </a:r>
          </a:p>
        </p:txBody>
      </p:sp>
      <p:sp>
        <p:nvSpPr>
          <p:cNvPr id="3" name="Espace réservé d’image 2">
            <a:extLst>
              <a:ext uri="{FF2B5EF4-FFF2-40B4-BE49-F238E27FC236}">
                <a16:creationId xmlns:a16="http://schemas.microsoft.com/office/drawing/2014/main" id="{9571C769-CEC8-962A-01E6-15B0E056791E}"/>
              </a:ext>
            </a:extLst>
          </p:cNvPr>
          <p:cNvSpPr>
            <a:spLocks noGrp="1"/>
          </p:cNvSpPr>
          <p:nvPr>
            <p:ph type="pic" idx="1"/>
          </p:nvPr>
        </p:nvSpPr>
        <p:spPr>
          <a:xfrm>
            <a:off x="5063319" y="557784"/>
            <a:ext cx="6519080" cy="5779007"/>
          </a:xfrm>
          <a:blipFill dpi="0" rotWithShape="1">
            <a:blip r:embed="rId2">
              <a:alphaModFix amt="60000"/>
            </a:blip>
            <a:srcRect/>
            <a:stretch>
              <a:fillRect/>
            </a:stretch>
          </a:blipFill>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fr"/>
              <a:t>Cliquez sur l’icône pour ajouter une image</a:t>
            </a:r>
          </a:p>
        </p:txBody>
      </p:sp>
      <p:sp>
        <p:nvSpPr>
          <p:cNvPr id="5" name="Espace réservé de la date 4">
            <a:extLst>
              <a:ext uri="{FF2B5EF4-FFF2-40B4-BE49-F238E27FC236}">
                <a16:creationId xmlns:a16="http://schemas.microsoft.com/office/drawing/2014/main" id="{920B235E-39C7-4C78-20EF-DB48ECD9CB90}"/>
              </a:ext>
            </a:extLst>
          </p:cNvPr>
          <p:cNvSpPr>
            <a:spLocks noGrp="1"/>
          </p:cNvSpPr>
          <p:nvPr>
            <p:ph type="dt" sz="half" idx="10"/>
          </p:nvPr>
        </p:nvSpPr>
        <p:spPr/>
        <p:txBody>
          <a:bodyPr rtlCol="0"/>
          <a:lstStyle/>
          <a:p>
            <a:pPr rtl="0"/>
            <a:endParaRPr lang="en-US"/>
          </a:p>
        </p:txBody>
      </p:sp>
      <p:sp>
        <p:nvSpPr>
          <p:cNvPr id="6" name="Espace réservé du pied de page 5">
            <a:extLst>
              <a:ext uri="{FF2B5EF4-FFF2-40B4-BE49-F238E27FC236}">
                <a16:creationId xmlns:a16="http://schemas.microsoft.com/office/drawing/2014/main" id="{7FDC75DA-9A78-9AB9-7171-95A08CC51C56}"/>
              </a:ext>
            </a:extLst>
          </p:cNvPr>
          <p:cNvSpPr>
            <a:spLocks noGrp="1"/>
          </p:cNvSpPr>
          <p:nvPr>
            <p:ph type="ftr" sz="quarter" idx="11"/>
          </p:nvPr>
        </p:nvSpPr>
        <p:spPr/>
        <p:txBody>
          <a:bodyPr rtlCol="0"/>
          <a:lstStyle/>
          <a:p>
            <a:pPr rtl="0"/>
            <a:r>
              <a:rPr lang="fr-FR"/>
              <a:t>AFPA-jpm-AD-TSSR- 2025/2026</a:t>
            </a:r>
            <a:endParaRPr lang="fr"/>
          </a:p>
        </p:txBody>
      </p:sp>
      <p:sp>
        <p:nvSpPr>
          <p:cNvPr id="7" name="Espace réservé du numéro de diapositive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27690216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clusion">
    <p:bg>
      <p:bgRef idx="1001">
        <a:schemeClr val="bg1"/>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7433D9-FD02-59E2-0F81-A0B7201D2DA0}"/>
              </a:ext>
            </a:extLst>
          </p:cNvPr>
          <p:cNvSpPr>
            <a:spLocks noGrp="1"/>
          </p:cNvSpPr>
          <p:nvPr>
            <p:ph type="title"/>
          </p:nvPr>
        </p:nvSpPr>
        <p:spPr>
          <a:xfrm>
            <a:off x="614676" y="1847088"/>
            <a:ext cx="7342307" cy="1133856"/>
          </a:xfrm>
        </p:spPr>
        <p:txBody>
          <a:bodyPr rtlCol="0" anchor="b">
            <a:noAutofit/>
          </a:bodyPr>
          <a:lstStyle>
            <a:lvl1pPr>
              <a:defRPr sz="6000"/>
            </a:lvl1pPr>
          </a:lstStyle>
          <a:p>
            <a:pPr rtl="0"/>
            <a:r>
              <a:rPr lang="fr"/>
              <a:t>Modifiez le style du titre</a:t>
            </a:r>
          </a:p>
        </p:txBody>
      </p:sp>
      <p:sp>
        <p:nvSpPr>
          <p:cNvPr id="8" name="Espace réservé du contenu 7">
            <a:extLst>
              <a:ext uri="{FF2B5EF4-FFF2-40B4-BE49-F238E27FC236}">
                <a16:creationId xmlns:a16="http://schemas.microsoft.com/office/drawing/2014/main" id="{C7E1FCC9-2D1D-9C6B-8C9A-E3D0A77DBEF0}"/>
              </a:ext>
            </a:extLst>
          </p:cNvPr>
          <p:cNvSpPr>
            <a:spLocks noGrp="1"/>
          </p:cNvSpPr>
          <p:nvPr>
            <p:ph sz="quarter" idx="13"/>
          </p:nvPr>
        </p:nvSpPr>
        <p:spPr>
          <a:xfrm>
            <a:off x="612775" y="3594099"/>
            <a:ext cx="10890374" cy="2743200"/>
          </a:xfrm>
        </p:spPr>
        <p:txBody>
          <a:bodyPr rtlCol="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endParaRPr lang="en-US" dirty="0"/>
          </a:p>
        </p:txBody>
      </p:sp>
      <p:sp>
        <p:nvSpPr>
          <p:cNvPr id="4" name="Espace réservé de la date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endParaRPr lang="en-US"/>
          </a:p>
        </p:txBody>
      </p:sp>
      <p:sp>
        <p:nvSpPr>
          <p:cNvPr id="5" name="Espace réservé du pied de page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p>
            <a:pPr rtl="0"/>
            <a:r>
              <a:rPr lang="fr-FR"/>
              <a:t>AFPA-jpm-AD-TSSR- 2025/2026</a:t>
            </a:r>
            <a:endParaRPr lang="fr"/>
          </a:p>
        </p:txBody>
      </p:sp>
      <p:sp>
        <p:nvSpPr>
          <p:cNvPr id="6" name="Espace réservé du numéro de diapositive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275662841"/>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clusion 2">
    <p:bg>
      <p:bgRef idx="1001">
        <a:schemeClr val="bg1"/>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7433D9-FD02-59E2-0F81-A0B7201D2DA0}"/>
              </a:ext>
            </a:extLst>
          </p:cNvPr>
          <p:cNvSpPr>
            <a:spLocks noGrp="1"/>
          </p:cNvSpPr>
          <p:nvPr>
            <p:ph type="title"/>
          </p:nvPr>
        </p:nvSpPr>
        <p:spPr>
          <a:xfrm>
            <a:off x="612647" y="1627318"/>
            <a:ext cx="8430767" cy="1842020"/>
          </a:xfrm>
        </p:spPr>
        <p:txBody>
          <a:bodyPr rtlCol="0" anchor="b">
            <a:noAutofit/>
          </a:bodyPr>
          <a:lstStyle>
            <a:lvl1pPr>
              <a:defRPr sz="6000"/>
            </a:lvl1pPr>
          </a:lstStyle>
          <a:p>
            <a:pPr rtl="0"/>
            <a:r>
              <a:rPr lang="fr"/>
              <a:t>Modifiez le style du titre</a:t>
            </a:r>
          </a:p>
        </p:txBody>
      </p:sp>
      <p:sp>
        <p:nvSpPr>
          <p:cNvPr id="7" name="Espace réservé du contenu 6">
            <a:extLst>
              <a:ext uri="{FF2B5EF4-FFF2-40B4-BE49-F238E27FC236}">
                <a16:creationId xmlns:a16="http://schemas.microsoft.com/office/drawing/2014/main" id="{053FFEDA-E57B-DF13-2394-A1514E15F85A}"/>
              </a:ext>
            </a:extLst>
          </p:cNvPr>
          <p:cNvSpPr>
            <a:spLocks noGrp="1"/>
          </p:cNvSpPr>
          <p:nvPr>
            <p:ph sz="quarter" idx="14"/>
          </p:nvPr>
        </p:nvSpPr>
        <p:spPr>
          <a:xfrm>
            <a:off x="612775" y="3622674"/>
            <a:ext cx="8430639" cy="1279615"/>
          </a:xfrm>
        </p:spPr>
        <p:txBody>
          <a:bodyPr rtlCol="0">
            <a:noAutofit/>
          </a:bodyPr>
          <a:lstStyle>
            <a:lvl1pPr marL="0" indent="0">
              <a:buNone/>
              <a:defRPr sz="2400"/>
            </a:lvl1pPr>
            <a:lvl2pPr marL="228600" indent="0">
              <a:buNone/>
              <a:defRPr sz="2000"/>
            </a:lvl2pPr>
            <a:lvl3pPr marL="457200" indent="0">
              <a:buNone/>
              <a:defRPr sz="1800"/>
            </a:lvl3pPr>
            <a:lvl4pPr marL="685800" indent="0">
              <a:buNone/>
              <a:defRPr sz="1600"/>
            </a:lvl4pPr>
            <a:lvl5pPr marL="914400" indent="0">
              <a:buNone/>
              <a:defRPr sz="1400"/>
            </a:lvl5pPr>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4" name="Espace réservé de la date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endParaRPr lang="en-US"/>
          </a:p>
        </p:txBody>
      </p:sp>
      <p:sp>
        <p:nvSpPr>
          <p:cNvPr id="5" name="Espace réservé du pied de page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p>
            <a:pPr rtl="0"/>
            <a:r>
              <a:rPr lang="fr-FR"/>
              <a:t>AFPA-jpm-AD-TSSR- 2025/2026</a:t>
            </a:r>
            <a:endParaRPr lang="fr"/>
          </a:p>
        </p:txBody>
      </p:sp>
      <p:sp>
        <p:nvSpPr>
          <p:cNvPr id="6" name="Espace réservé du numéro de diapositive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CC057153-B650-4DEB-B370-79DDCFDCE934}" type="slidenum">
              <a:rPr lang="en-US" smtClean="0"/>
              <a:t>‹N°›</a:t>
            </a:fld>
            <a:endParaRPr lang="en-US"/>
          </a:p>
        </p:txBody>
      </p:sp>
    </p:spTree>
    <p:extLst>
      <p:ext uri="{BB962C8B-B14F-4D97-AF65-F5344CB8AC3E}">
        <p14:creationId xmlns:p14="http://schemas.microsoft.com/office/powerpoint/2010/main" val="286853183"/>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pPr rtl="0"/>
            <a:r>
              <a:rPr lang="fr"/>
              <a:t>Modifiez le style du titre</a:t>
            </a:r>
            <a:endParaRPr lang="en-US" dirty="0"/>
          </a:p>
        </p:txBody>
      </p:sp>
      <p:sp>
        <p:nvSpPr>
          <p:cNvPr id="3" name="Espace réservé du texte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rtl="0"/>
            <a:r>
              <a:rPr lang="fr"/>
              <a:t>Modifiez les styles du texte</a:t>
            </a:r>
          </a:p>
          <a:p>
            <a:pPr lvl="1" rtl="0"/>
            <a:r>
              <a:rPr lang="fr"/>
              <a:t>Deuxième niveau</a:t>
            </a:r>
          </a:p>
          <a:p>
            <a:pPr lvl="2" rtl="0"/>
            <a:r>
              <a:rPr lang="fr"/>
              <a:t>Troisième niveau</a:t>
            </a:r>
          </a:p>
          <a:p>
            <a:pPr lvl="3" rtl="0"/>
            <a:r>
              <a:rPr lang="fr"/>
              <a:t>Quatrième niveau</a:t>
            </a:r>
          </a:p>
          <a:p>
            <a:pPr lvl="4" rtl="0"/>
            <a:r>
              <a:rPr lang="fr"/>
              <a:t>Cinquième niveau</a:t>
            </a:r>
          </a:p>
        </p:txBody>
      </p:sp>
      <p:sp>
        <p:nvSpPr>
          <p:cNvPr id="4" name="Espace réservé de la date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pPr rtl="0"/>
            <a:endParaRPr lang="en-US"/>
          </a:p>
        </p:txBody>
      </p:sp>
      <p:sp>
        <p:nvSpPr>
          <p:cNvPr id="5" name="Espace réservé du pied de page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pPr rtl="0"/>
            <a:r>
              <a:rPr lang="fr-FR"/>
              <a:t>AFPA-jpm-AD-TSSR- 2025/2026</a:t>
            </a:r>
            <a:endParaRPr lang="fr"/>
          </a:p>
        </p:txBody>
      </p:sp>
      <p:sp>
        <p:nvSpPr>
          <p:cNvPr id="6" name="Espace réservé du numéro de diapositive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pPr rtl="0"/>
            <a:fld id="{CC057153-B650-4DEB-B370-79DDCFDCE934}" type="slidenum">
              <a:rPr lang="en-US" smtClean="0"/>
              <a:t>‹N°›</a:t>
            </a:fld>
            <a:endParaRPr lang="en-US"/>
          </a:p>
        </p:txBody>
      </p:sp>
    </p:spTree>
    <p:extLst>
      <p:ext uri="{BB962C8B-B14F-4D97-AF65-F5344CB8AC3E}">
        <p14:creationId xmlns:p14="http://schemas.microsoft.com/office/powerpoint/2010/main" val="2740288441"/>
      </p:ext>
    </p:extLst>
  </p:cSld>
  <p:clrMap bg1="lt1" tx1="dk1" bg2="lt2" tx2="dk2" accent1="accent1" accent2="accent2" accent3="accent3" accent4="accent4" accent5="accent5" accent6="accent6" hlink="hlink" folHlink="folHlink"/>
  <p:sldLayoutIdLst>
    <p:sldLayoutId id="2147483677" r:id="rId1"/>
    <p:sldLayoutId id="2147483675" r:id="rId2"/>
    <p:sldLayoutId id="2147483661" r:id="rId3"/>
    <p:sldLayoutId id="2147483712" r:id="rId4"/>
    <p:sldLayoutId id="2147483698" r:id="rId5"/>
    <p:sldLayoutId id="2147483728" r:id="rId6"/>
    <p:sldLayoutId id="2147483735" r:id="rId7"/>
    <p:sldLayoutId id="2147483710" r:id="rId8"/>
    <p:sldLayoutId id="2147483755" r:id="rId9"/>
    <p:sldLayoutId id="2147483713" r:id="rId10"/>
    <p:sldLayoutId id="2147483729" r:id="rId11"/>
    <p:sldLayoutId id="2147483662" r:id="rId12"/>
    <p:sldLayoutId id="2147483679" r:id="rId13"/>
    <p:sldLayoutId id="2147483680" r:id="rId14"/>
    <p:sldLayoutId id="2147483681" r:id="rId15"/>
    <p:sldLayoutId id="2147483682" r:id="rId16"/>
    <p:sldLayoutId id="2147483706" r:id="rId17"/>
    <p:sldLayoutId id="2147483689" r:id="rId18"/>
    <p:sldLayoutId id="2147483690" r:id="rId19"/>
    <p:sldLayoutId id="2147483707" r:id="rId20"/>
    <p:sldLayoutId id="2147483708" r:id="rId21"/>
    <p:sldLayoutId id="2147483692" r:id="rId22"/>
    <p:sldLayoutId id="2147483691" r:id="rId23"/>
    <p:sldLayoutId id="2147483732" r:id="rId24"/>
    <p:sldLayoutId id="2147483733" r:id="rId25"/>
    <p:sldLayoutId id="2147483731" r:id="rId26"/>
    <p:sldLayoutId id="2147483730" r:id="rId27"/>
    <p:sldLayoutId id="2147483694" r:id="rId28"/>
    <p:sldLayoutId id="2147483726" r:id="rId29"/>
    <p:sldLayoutId id="2147483693" r:id="rId30"/>
    <p:sldLayoutId id="2147483711" r:id="rId31"/>
    <p:sldLayoutId id="2147483672" r:id="rId32"/>
    <p:sldLayoutId id="2147483673" r:id="rId33"/>
    <p:sldLayoutId id="2147483696" r:id="rId34"/>
    <p:sldLayoutId id="2147483752" r:id="rId35"/>
    <p:sldLayoutId id="2147483754" r:id="rId36"/>
    <p:sldLayoutId id="2147483753" r:id="rId37"/>
    <p:sldLayoutId id="2147483750" r:id="rId38"/>
    <p:sldLayoutId id="2147483742" r:id="rId39"/>
    <p:sldLayoutId id="2147483743" r:id="rId40"/>
    <p:sldLayoutId id="2147483740" r:id="rId41"/>
    <p:sldLayoutId id="2147483664" r:id="rId42"/>
    <p:sldLayoutId id="2147483665" r:id="rId43"/>
    <p:sldLayoutId id="2147483666" r:id="rId44"/>
    <p:sldLayoutId id="2147483667" r:id="rId45"/>
    <p:sldLayoutId id="2147483668" r:id="rId46"/>
    <p:sldLayoutId id="2147483669" r:id="rId47"/>
    <p:sldLayoutId id="2147483685" r:id="rId48"/>
    <p:sldLayoutId id="2147483687" r:id="rId49"/>
  </p:sldLayoutIdLst>
  <p:hf hd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4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F3FB9-7DCB-EB84-C388-0BDDC856DFC8}"/>
              </a:ext>
            </a:extLst>
          </p:cNvPr>
          <p:cNvSpPr>
            <a:spLocks noGrp="1"/>
          </p:cNvSpPr>
          <p:nvPr>
            <p:ph type="title"/>
          </p:nvPr>
        </p:nvSpPr>
        <p:spPr>
          <a:xfrm>
            <a:off x="321733" y="5012268"/>
            <a:ext cx="3739896" cy="1390330"/>
          </a:xfrm>
        </p:spPr>
        <p:txBody>
          <a:bodyPr anchor="t">
            <a:normAutofit/>
          </a:bodyPr>
          <a:lstStyle/>
          <a:p>
            <a:r>
              <a:rPr lang="en-US" dirty="0"/>
              <a:t>Introduction à Active Directory</a:t>
            </a:r>
          </a:p>
        </p:txBody>
      </p:sp>
      <p:pic>
        <p:nvPicPr>
          <p:cNvPr id="4" name="Picture 3" descr="Intérieur de la salle serveur dans le centre de données">
            <a:extLst>
              <a:ext uri="{FF2B5EF4-FFF2-40B4-BE49-F238E27FC236}">
                <a16:creationId xmlns:a16="http://schemas.microsoft.com/office/drawing/2014/main" id="{16B3AC9E-8D57-430A-BDFE-61231E7A1ED9}"/>
              </a:ext>
            </a:extLst>
          </p:cNvPr>
          <p:cNvPicPr>
            <a:picLocks noChangeAspect="1"/>
          </p:cNvPicPr>
          <p:nvPr/>
        </p:nvPicPr>
        <p:blipFill>
          <a:blip r:embed="rId3"/>
          <a:srcRect t="2324" b="30089"/>
          <a:stretch>
            <a:fillRect/>
          </a:stretch>
        </p:blipFill>
        <p:spPr>
          <a:xfrm>
            <a:off x="-1" y="10"/>
            <a:ext cx="12192000" cy="4635122"/>
          </a:xfrm>
          <a:prstGeom prst="rect">
            <a:avLst/>
          </a:prstGeom>
          <a:noFill/>
        </p:spPr>
      </p:pic>
      <p:sp>
        <p:nvSpPr>
          <p:cNvPr id="3" name="Subtitle 2">
            <a:extLst>
              <a:ext uri="{FF2B5EF4-FFF2-40B4-BE49-F238E27FC236}">
                <a16:creationId xmlns:a16="http://schemas.microsoft.com/office/drawing/2014/main" id="{C51C30D7-1123-47C4-61BF-352DD6D396E0}"/>
              </a:ext>
            </a:extLst>
          </p:cNvPr>
          <p:cNvSpPr>
            <a:spLocks noGrp="1"/>
          </p:cNvSpPr>
          <p:nvPr>
            <p:ph sz="quarter" idx="14"/>
          </p:nvPr>
        </p:nvSpPr>
        <p:spPr>
          <a:xfrm>
            <a:off x="5349240" y="5012267"/>
            <a:ext cx="6400800" cy="1390330"/>
          </a:xfrm>
        </p:spPr>
        <p:txBody>
          <a:bodyPr>
            <a:normAutofit/>
          </a:bodyPr>
          <a:lstStyle/>
          <a:p>
            <a:r>
              <a:rPr lang="en-US" dirty="0" err="1"/>
              <a:t>Présentation</a:t>
            </a:r>
            <a:r>
              <a:rPr lang="en-US" dirty="0"/>
              <a:t> des </a:t>
            </a:r>
            <a:r>
              <a:rPr lang="en-US" dirty="0" err="1"/>
              <a:t>fondamentaux</a:t>
            </a:r>
            <a:r>
              <a:rPr lang="en-US" dirty="0"/>
              <a:t> de la gestion des réseaux</a:t>
            </a:r>
          </a:p>
        </p:txBody>
      </p:sp>
      <p:sp>
        <p:nvSpPr>
          <p:cNvPr id="6" name="Espace réservé du pied de page 5">
            <a:extLst>
              <a:ext uri="{FF2B5EF4-FFF2-40B4-BE49-F238E27FC236}">
                <a16:creationId xmlns:a16="http://schemas.microsoft.com/office/drawing/2014/main" id="{84E7E63D-AA55-4738-5FB6-B63C130234F8}"/>
              </a:ext>
            </a:extLst>
          </p:cNvPr>
          <p:cNvSpPr>
            <a:spLocks noGrp="1"/>
          </p:cNvSpPr>
          <p:nvPr>
            <p:ph type="ftr" sz="quarter" idx="11"/>
          </p:nvPr>
        </p:nvSpPr>
        <p:spPr/>
        <p:txBody>
          <a:bodyPr/>
          <a:lstStyle/>
          <a:p>
            <a:pPr rtl="0"/>
            <a:r>
              <a:rPr lang="fr-FR"/>
              <a:t>AFPA-jpm-AD-TSSR- 2025/2026</a:t>
            </a:r>
            <a:endParaRPr lang="fr" dirty="0"/>
          </a:p>
        </p:txBody>
      </p:sp>
      <p:sp>
        <p:nvSpPr>
          <p:cNvPr id="7" name="Espace réservé du numéro de diapositive 6">
            <a:extLst>
              <a:ext uri="{FF2B5EF4-FFF2-40B4-BE49-F238E27FC236}">
                <a16:creationId xmlns:a16="http://schemas.microsoft.com/office/drawing/2014/main" id="{E6F1CD41-53D7-D206-364C-B10E608E56E7}"/>
              </a:ext>
            </a:extLst>
          </p:cNvPr>
          <p:cNvSpPr>
            <a:spLocks noGrp="1"/>
          </p:cNvSpPr>
          <p:nvPr>
            <p:ph type="sldNum" sz="quarter" idx="12"/>
          </p:nvPr>
        </p:nvSpPr>
        <p:spPr/>
        <p:txBody>
          <a:bodyPr/>
          <a:lstStyle/>
          <a:p>
            <a:pPr rtl="0"/>
            <a:fld id="{CC057153-B650-4DEB-B370-79DDCFDCE934}" type="slidenum">
              <a:rPr lang="en-US" smtClean="0"/>
              <a:t>1</a:t>
            </a:fld>
            <a:endParaRPr lang="en-US"/>
          </a:p>
        </p:txBody>
      </p:sp>
    </p:spTree>
    <p:extLst>
      <p:ext uri="{BB962C8B-B14F-4D97-AF65-F5344CB8AC3E}">
        <p14:creationId xmlns:p14="http://schemas.microsoft.com/office/powerpoint/2010/main" val="1689747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50"/>
                                  </p:stCondLst>
                                  <p:iterate>
                                    <p:tmPct val="10000"/>
                                  </p:iterate>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0F671-49BC-4968-6A4D-DD9DF2F5787B}"/>
              </a:ext>
            </a:extLst>
          </p:cNvPr>
          <p:cNvSpPr>
            <a:spLocks noGrp="1"/>
          </p:cNvSpPr>
          <p:nvPr>
            <p:ph type="ctrTitle"/>
          </p:nvPr>
        </p:nvSpPr>
        <p:spPr>
          <a:xfrm>
            <a:off x="274320" y="1801368"/>
            <a:ext cx="7772400" cy="4572000"/>
          </a:xfrm>
        </p:spPr>
        <p:txBody>
          <a:bodyPr anchor="b">
            <a:normAutofit/>
          </a:bodyPr>
          <a:lstStyle/>
          <a:p>
            <a:r>
              <a:rPr lang="en-US"/>
              <a:t>Présentation générale d’Active Directory</a:t>
            </a:r>
          </a:p>
        </p:txBody>
      </p:sp>
      <p:sp>
        <p:nvSpPr>
          <p:cNvPr id="4" name="Espace réservé du pied de page 3">
            <a:extLst>
              <a:ext uri="{FF2B5EF4-FFF2-40B4-BE49-F238E27FC236}">
                <a16:creationId xmlns:a16="http://schemas.microsoft.com/office/drawing/2014/main" id="{A2EFAA16-5926-0375-E57B-84C210FDEE88}"/>
              </a:ext>
            </a:extLst>
          </p:cNvPr>
          <p:cNvSpPr>
            <a:spLocks noGrp="1"/>
          </p:cNvSpPr>
          <p:nvPr>
            <p:ph type="ftr" sz="quarter" idx="11"/>
          </p:nvPr>
        </p:nvSpPr>
        <p:spPr/>
        <p:txBody>
          <a:bodyPr/>
          <a:lstStyle/>
          <a:p>
            <a:pPr rtl="0"/>
            <a:r>
              <a:rPr lang="fr-FR"/>
              <a:t>AFPA-jpm-AD-TSSR- 2025/2026</a:t>
            </a:r>
            <a:endParaRPr lang="fr"/>
          </a:p>
        </p:txBody>
      </p:sp>
      <p:sp>
        <p:nvSpPr>
          <p:cNvPr id="5" name="Espace réservé du numéro de diapositive 4">
            <a:extLst>
              <a:ext uri="{FF2B5EF4-FFF2-40B4-BE49-F238E27FC236}">
                <a16:creationId xmlns:a16="http://schemas.microsoft.com/office/drawing/2014/main" id="{D55F0F35-5266-BD05-745B-386A82DFD7B1}"/>
              </a:ext>
            </a:extLst>
          </p:cNvPr>
          <p:cNvSpPr>
            <a:spLocks noGrp="1"/>
          </p:cNvSpPr>
          <p:nvPr>
            <p:ph type="sldNum" sz="quarter" idx="12"/>
          </p:nvPr>
        </p:nvSpPr>
        <p:spPr/>
        <p:txBody>
          <a:bodyPr/>
          <a:lstStyle/>
          <a:p>
            <a:pPr rtl="0"/>
            <a:fld id="{CC057153-B650-4DEB-B370-79DDCFDCE934}" type="slidenum">
              <a:rPr lang="en-US" smtClean="0"/>
              <a:t>2</a:t>
            </a:fld>
            <a:endParaRPr lang="en-US"/>
          </a:p>
        </p:txBody>
      </p:sp>
    </p:spTree>
    <p:extLst>
      <p:ext uri="{BB962C8B-B14F-4D97-AF65-F5344CB8AC3E}">
        <p14:creationId xmlns:p14="http://schemas.microsoft.com/office/powerpoint/2010/main" val="36408191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A008-2427-5E4A-FC6F-32FF4F8D5022}"/>
              </a:ext>
            </a:extLst>
          </p:cNvPr>
          <p:cNvSpPr>
            <a:spLocks noGrp="1"/>
          </p:cNvSpPr>
          <p:nvPr>
            <p:ph type="title"/>
          </p:nvPr>
        </p:nvSpPr>
        <p:spPr>
          <a:xfrm>
            <a:off x="8212663" y="583413"/>
            <a:ext cx="3401568" cy="1527048"/>
          </a:xfrm>
        </p:spPr>
        <p:txBody>
          <a:bodyPr vert="horz" lIns="91440" tIns="45720" rIns="91440" bIns="45720" rtlCol="0" anchor="b">
            <a:normAutofit/>
          </a:bodyPr>
          <a:lstStyle/>
          <a:p>
            <a:r>
              <a:rPr lang="fr" sz="2500" b="1" kern="1200">
                <a:latin typeface="+mj-lt"/>
                <a:ea typeface="+mj-ea"/>
                <a:cs typeface="+mj-cs"/>
              </a:rPr>
              <a:t>Qu’est-ce qu’Active Directory et pourquoi est-il essentiel ?</a:t>
            </a:r>
          </a:p>
        </p:txBody>
      </p:sp>
      <p:pic>
        <p:nvPicPr>
          <p:cNvPr id="4" name="Content Placeholder 3" descr="Un motif 3D de formes d’anneaux reliées par des lignes">
            <a:extLst>
              <a:ext uri="{FF2B5EF4-FFF2-40B4-BE49-F238E27FC236}">
                <a16:creationId xmlns:a16="http://schemas.microsoft.com/office/drawing/2014/main" id="{DA227822-F2D5-4C99-8307-FE405E8B3B38}"/>
              </a:ext>
            </a:extLst>
          </p:cNvPr>
          <p:cNvPicPr>
            <a:picLocks noGrp="1" noChangeAspect="1"/>
          </p:cNvPicPr>
          <p:nvPr>
            <p:ph type="pic" sz="quarter" idx="13"/>
          </p:nvPr>
        </p:nvPicPr>
        <p:blipFill>
          <a:blip r:embed="rId3"/>
          <a:srcRect l="1552" r="36242"/>
          <a:stretch>
            <a:fillRect/>
          </a:stretch>
        </p:blipFill>
        <p:spPr>
          <a:xfrm>
            <a:off x="20" y="10"/>
            <a:ext cx="7584124" cy="6857990"/>
          </a:xfrm>
          <a:prstGeom prst="rect">
            <a:avLst/>
          </a:prstGeom>
          <a:noFill/>
        </p:spPr>
      </p:pic>
      <p:sp>
        <p:nvSpPr>
          <p:cNvPr id="5" name="TextBox 4">
            <a:extLst>
              <a:ext uri="{FF2B5EF4-FFF2-40B4-BE49-F238E27FC236}">
                <a16:creationId xmlns:a16="http://schemas.microsoft.com/office/drawing/2014/main" id="{857A153B-222E-4003-8D1B-BF7375FCC331}"/>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212790" y="2212975"/>
            <a:ext cx="3401568" cy="4095750"/>
          </a:xfrm>
          <a:prstGeom prst="rect">
            <a:avLst/>
          </a:prstGeom>
        </p:spPr>
        <p:txBody>
          <a:bodyPr>
            <a:normAutofit/>
          </a:bodyPr>
          <a:lstStyle/>
          <a:p>
            <a:pPr marL="0" indent="0">
              <a:lnSpc>
                <a:spcPct val="90000"/>
              </a:lnSpc>
              <a:spcBef>
                <a:spcPts val="2500"/>
              </a:spcBef>
              <a:spcAft>
                <a:spcPts val="600"/>
              </a:spcAft>
              <a:buFont typeface="Arial" panose="020B0604020202020204" pitchFamily="34" charset="0"/>
              <a:buNone/>
            </a:pPr>
            <a:r>
              <a:rPr lang="en-US" sz="1400" b="1"/>
              <a:t>Service d’annuaire centralisé</a:t>
            </a:r>
          </a:p>
          <a:p>
            <a:pPr marL="0" lvl="1" indent="0">
              <a:lnSpc>
                <a:spcPct val="90000"/>
              </a:lnSpc>
              <a:spcBef>
                <a:spcPts val="1000"/>
              </a:spcBef>
              <a:spcAft>
                <a:spcPts val="600"/>
              </a:spcAft>
              <a:buFont typeface="Arial" panose="020B0604020202020204" pitchFamily="34" charset="0"/>
              <a:buNone/>
            </a:pPr>
            <a:r>
              <a:rPr lang="en-US" sz="1400"/>
              <a:t>Active Directory centralise la gestion des identités, ressources et politiques de sécurité dans un réseau d’entreprise.</a:t>
            </a:r>
          </a:p>
          <a:p>
            <a:pPr marL="0" indent="0">
              <a:lnSpc>
                <a:spcPct val="90000"/>
              </a:lnSpc>
              <a:spcBef>
                <a:spcPts val="2500"/>
              </a:spcBef>
              <a:spcAft>
                <a:spcPts val="600"/>
              </a:spcAft>
              <a:buFont typeface="Arial" panose="020B0604020202020204" pitchFamily="34" charset="0"/>
              <a:buNone/>
            </a:pPr>
            <a:r>
              <a:rPr lang="en-US" sz="1400" b="1"/>
              <a:t>Simplification et sécurité</a:t>
            </a:r>
          </a:p>
          <a:p>
            <a:pPr marL="0" lvl="1" indent="0">
              <a:lnSpc>
                <a:spcPct val="90000"/>
              </a:lnSpc>
              <a:spcBef>
                <a:spcPts val="1000"/>
              </a:spcBef>
              <a:spcAft>
                <a:spcPts val="600"/>
              </a:spcAft>
              <a:buFont typeface="Arial" panose="020B0604020202020204" pitchFamily="34" charset="0"/>
              <a:buNone/>
            </a:pPr>
            <a:r>
              <a:rPr lang="en-US" sz="1400"/>
              <a:t>AD facilite l’administration, renforce la sécurité et automatise les tâches répétitives dans l’entreprise.</a:t>
            </a:r>
          </a:p>
          <a:p>
            <a:pPr marL="0" indent="0">
              <a:lnSpc>
                <a:spcPct val="90000"/>
              </a:lnSpc>
              <a:spcBef>
                <a:spcPts val="2500"/>
              </a:spcBef>
              <a:spcAft>
                <a:spcPts val="600"/>
              </a:spcAft>
              <a:buFont typeface="Arial" panose="020B0604020202020204" pitchFamily="34" charset="0"/>
              <a:buNone/>
            </a:pPr>
            <a:r>
              <a:rPr lang="en-US" sz="1400" b="1"/>
              <a:t>Protocoles clés utilisés</a:t>
            </a:r>
          </a:p>
          <a:p>
            <a:pPr marL="0" lvl="1" indent="0">
              <a:lnSpc>
                <a:spcPct val="90000"/>
              </a:lnSpc>
              <a:spcBef>
                <a:spcPts val="1000"/>
              </a:spcBef>
              <a:spcAft>
                <a:spcPts val="600"/>
              </a:spcAft>
              <a:buFont typeface="Arial" panose="020B0604020202020204" pitchFamily="34" charset="0"/>
              <a:buNone/>
            </a:pPr>
            <a:r>
              <a:rPr lang="en-US" sz="1400"/>
              <a:t>AD utilise LDAP pour l’annuaire, Kerberos pour l’authentification et DNS pour la résolution des noms.</a:t>
            </a:r>
          </a:p>
        </p:txBody>
      </p:sp>
      <p:sp>
        <p:nvSpPr>
          <p:cNvPr id="6" name="Espace réservé du pied de page 5">
            <a:extLst>
              <a:ext uri="{FF2B5EF4-FFF2-40B4-BE49-F238E27FC236}">
                <a16:creationId xmlns:a16="http://schemas.microsoft.com/office/drawing/2014/main" id="{FF1699B8-2BB5-10B2-3905-791DF0157FBC}"/>
              </a:ext>
            </a:extLst>
          </p:cNvPr>
          <p:cNvSpPr>
            <a:spLocks noGrp="1"/>
          </p:cNvSpPr>
          <p:nvPr>
            <p:ph type="ftr" sz="quarter" idx="16"/>
          </p:nvPr>
        </p:nvSpPr>
        <p:spPr/>
        <p:txBody>
          <a:bodyPr/>
          <a:lstStyle/>
          <a:p>
            <a:pPr rtl="0"/>
            <a:r>
              <a:rPr lang="fr-FR"/>
              <a:t>AFPA-jpm-AD-TSSR- 2025/2026</a:t>
            </a:r>
            <a:endParaRPr lang="fr"/>
          </a:p>
        </p:txBody>
      </p:sp>
      <p:sp>
        <p:nvSpPr>
          <p:cNvPr id="7" name="Espace réservé du numéro de diapositive 6">
            <a:extLst>
              <a:ext uri="{FF2B5EF4-FFF2-40B4-BE49-F238E27FC236}">
                <a16:creationId xmlns:a16="http://schemas.microsoft.com/office/drawing/2014/main" id="{E0BD453F-C368-ED6D-C5F5-D40ABFB9BA9D}"/>
              </a:ext>
            </a:extLst>
          </p:cNvPr>
          <p:cNvSpPr>
            <a:spLocks noGrp="1"/>
          </p:cNvSpPr>
          <p:nvPr>
            <p:ph type="sldNum" sz="quarter" idx="17"/>
          </p:nvPr>
        </p:nvSpPr>
        <p:spPr/>
        <p:txBody>
          <a:bodyPr/>
          <a:lstStyle/>
          <a:p>
            <a:pPr rtl="0"/>
            <a:fld id="{CC057153-B650-4DEB-B370-79DDCFDCE934}" type="slidenum">
              <a:rPr lang="en-US" smtClean="0"/>
              <a:t>3</a:t>
            </a:fld>
            <a:endParaRPr lang="en-US"/>
          </a:p>
        </p:txBody>
      </p:sp>
    </p:spTree>
    <p:extLst>
      <p:ext uri="{BB962C8B-B14F-4D97-AF65-F5344CB8AC3E}">
        <p14:creationId xmlns:p14="http://schemas.microsoft.com/office/powerpoint/2010/main" val="18269510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5C6B2-1CBE-FEC9-B873-5516D9E1CCB7}"/>
              </a:ext>
            </a:extLst>
          </p:cNvPr>
          <p:cNvSpPr>
            <a:spLocks noGrp="1"/>
          </p:cNvSpPr>
          <p:nvPr>
            <p:ph type="ctrTitle"/>
          </p:nvPr>
        </p:nvSpPr>
        <p:spPr>
          <a:xfrm>
            <a:off x="274320" y="1801368"/>
            <a:ext cx="7772400" cy="4572000"/>
          </a:xfrm>
        </p:spPr>
        <p:txBody>
          <a:bodyPr anchor="b">
            <a:normAutofit/>
          </a:bodyPr>
          <a:lstStyle/>
          <a:p>
            <a:r>
              <a:rPr lang="en-US"/>
              <a:t>Concepts clés d’Active Directory</a:t>
            </a:r>
          </a:p>
        </p:txBody>
      </p:sp>
      <p:sp>
        <p:nvSpPr>
          <p:cNvPr id="4" name="Espace réservé du pied de page 3">
            <a:extLst>
              <a:ext uri="{FF2B5EF4-FFF2-40B4-BE49-F238E27FC236}">
                <a16:creationId xmlns:a16="http://schemas.microsoft.com/office/drawing/2014/main" id="{FB8A85C5-E401-3F0E-D060-3B135F8AB7B9}"/>
              </a:ext>
            </a:extLst>
          </p:cNvPr>
          <p:cNvSpPr>
            <a:spLocks noGrp="1"/>
          </p:cNvSpPr>
          <p:nvPr>
            <p:ph type="ftr" sz="quarter" idx="11"/>
          </p:nvPr>
        </p:nvSpPr>
        <p:spPr/>
        <p:txBody>
          <a:bodyPr/>
          <a:lstStyle/>
          <a:p>
            <a:pPr rtl="0"/>
            <a:r>
              <a:rPr lang="fr-FR"/>
              <a:t>AFPA-jpm-AD-TSSR- 2025/2026</a:t>
            </a:r>
            <a:endParaRPr lang="fr"/>
          </a:p>
        </p:txBody>
      </p:sp>
      <p:sp>
        <p:nvSpPr>
          <p:cNvPr id="5" name="Espace réservé du numéro de diapositive 4">
            <a:extLst>
              <a:ext uri="{FF2B5EF4-FFF2-40B4-BE49-F238E27FC236}">
                <a16:creationId xmlns:a16="http://schemas.microsoft.com/office/drawing/2014/main" id="{BDD2A5B0-7C31-0FFA-6DD4-E815E443F9C6}"/>
              </a:ext>
            </a:extLst>
          </p:cNvPr>
          <p:cNvSpPr>
            <a:spLocks noGrp="1"/>
          </p:cNvSpPr>
          <p:nvPr>
            <p:ph type="sldNum" sz="quarter" idx="12"/>
          </p:nvPr>
        </p:nvSpPr>
        <p:spPr/>
        <p:txBody>
          <a:bodyPr/>
          <a:lstStyle/>
          <a:p>
            <a:pPr rtl="0"/>
            <a:fld id="{CC057153-B650-4DEB-B370-79DDCFDCE934}" type="slidenum">
              <a:rPr lang="en-US" smtClean="0"/>
              <a:t>4</a:t>
            </a:fld>
            <a:endParaRPr lang="en-US"/>
          </a:p>
        </p:txBody>
      </p:sp>
    </p:spTree>
    <p:extLst>
      <p:ext uri="{BB962C8B-B14F-4D97-AF65-F5344CB8AC3E}">
        <p14:creationId xmlns:p14="http://schemas.microsoft.com/office/powerpoint/2010/main" val="13700085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D1031-066B-56C3-682E-D1CE51BC2EF4}"/>
              </a:ext>
            </a:extLst>
          </p:cNvPr>
          <p:cNvSpPr>
            <a:spLocks noGrp="1"/>
          </p:cNvSpPr>
          <p:nvPr>
            <p:ph type="title"/>
          </p:nvPr>
        </p:nvSpPr>
        <p:spPr>
          <a:xfrm>
            <a:off x="612648" y="548640"/>
            <a:ext cx="10653578" cy="1132258"/>
          </a:xfrm>
        </p:spPr>
        <p:txBody>
          <a:bodyPr anchor="t">
            <a:normAutofit/>
          </a:bodyPr>
          <a:lstStyle/>
          <a:p>
            <a:r>
              <a:rPr lang="en-US"/>
              <a:t>Forêt, domaine et unités organisationnelles (OU)</a:t>
            </a:r>
          </a:p>
        </p:txBody>
      </p:sp>
      <p:graphicFrame>
        <p:nvGraphicFramePr>
          <p:cNvPr id="5" name="Content Placeholder 4">
            <a:extLst>
              <a:ext uri="{FF2B5EF4-FFF2-40B4-BE49-F238E27FC236}">
                <a16:creationId xmlns:a16="http://schemas.microsoft.com/office/drawing/2014/main" id="{01139B23-7FAA-4F6A-8468-A13785E372C3}"/>
              </a:ext>
            </a:extLst>
          </p:cNvPr>
          <p:cNvGraphicFramePr>
            <a:graphicFrameLocks noGrp="1"/>
          </p:cNvGraphicFramePr>
          <p:nvPr>
            <p:ph idx="1"/>
          </p:nvPr>
        </p:nvGraphicFramePr>
        <p:xfrm>
          <a:off x="801045" y="1715532"/>
          <a:ext cx="10276784" cy="4593829"/>
        </p:xfrm>
        <a:graphic>
          <a:graphicData uri="http://schemas.openxmlformats.org/drawingml/2006/table">
            <a:tbl>
              <a:tblPr firstRow="1" bandRow="1">
                <a:noFill/>
                <a:tableStyleId>{5C22544A-7EE6-4342-B048-85BDC9FD1C3A}</a:tableStyleId>
              </a:tblPr>
              <a:tblGrid>
                <a:gridCol w="2407334">
                  <a:extLst>
                    <a:ext uri="{9D8B030D-6E8A-4147-A177-3AD203B41FA5}">
                      <a16:colId xmlns:a16="http://schemas.microsoft.com/office/drawing/2014/main" val="568164633"/>
                    </a:ext>
                  </a:extLst>
                </a:gridCol>
                <a:gridCol w="7869450">
                  <a:extLst>
                    <a:ext uri="{9D8B030D-6E8A-4147-A177-3AD203B41FA5}">
                      <a16:colId xmlns:a16="http://schemas.microsoft.com/office/drawing/2014/main" val="1961259576"/>
                    </a:ext>
                  </a:extLst>
                </a:gridCol>
              </a:tblGrid>
              <a:tr h="1028385">
                <a:tc>
                  <a:txBody>
                    <a:bodyPr/>
                    <a:lstStyle/>
                    <a:p>
                      <a:pPr>
                        <a:buNone/>
                      </a:pPr>
                      <a:r>
                        <a:rPr lang="en-US" sz="3000" b="1" cap="all" spc="150">
                          <a:solidFill>
                            <a:schemeClr val="tx1"/>
                          </a:solidFill>
                        </a:rPr>
                        <a:t>Niveau</a:t>
                      </a:r>
                    </a:p>
                  </a:txBody>
                  <a:tcPr marL="254271" marR="254271" marT="254271" marB="254271" anchor="ctr">
                    <a:lnL w="12700" cmpd="sng">
                      <a:noFill/>
                    </a:lnL>
                    <a:lnR w="12700" cmpd="sng">
                      <a:noFill/>
                    </a:lnR>
                    <a:lnT w="6350" cap="flat" cmpd="sng" algn="ctr">
                      <a:noFill/>
                      <a:prstDash val="solid"/>
                    </a:lnT>
                    <a:lnB w="19050" cap="flat" cmpd="sng" algn="ctr">
                      <a:solidFill>
                        <a:schemeClr val="accent1"/>
                      </a:solidFill>
                      <a:prstDash val="solid"/>
                    </a:lnB>
                    <a:noFill/>
                  </a:tcPr>
                </a:tc>
                <a:tc>
                  <a:txBody>
                    <a:bodyPr/>
                    <a:lstStyle/>
                    <a:p>
                      <a:pPr>
                        <a:buNone/>
                      </a:pPr>
                      <a:r>
                        <a:rPr lang="en-US" sz="3000" b="1" cap="all" spc="150">
                          <a:solidFill>
                            <a:schemeClr val="tx1"/>
                          </a:solidFill>
                        </a:rPr>
                        <a:t>Description</a:t>
                      </a:r>
                    </a:p>
                  </a:txBody>
                  <a:tcPr marL="254271" marR="254271" marT="254271" marB="254271" anchor="ctr">
                    <a:lnL w="12700" cmpd="sng">
                      <a:noFill/>
                    </a:lnL>
                    <a:lnR w="12700" cmpd="sng">
                      <a:noFill/>
                    </a:lnR>
                    <a:lnT w="6350" cap="flat" cmpd="sng" algn="ctr">
                      <a:noFill/>
                      <a:prstDash val="solid"/>
                    </a:lnT>
                    <a:lnB w="19050" cap="flat" cmpd="sng" algn="ctr">
                      <a:solidFill>
                        <a:schemeClr val="accent1"/>
                      </a:solidFill>
                      <a:prstDash val="solid"/>
                    </a:lnB>
                    <a:noFill/>
                  </a:tcPr>
                </a:tc>
                <a:extLst>
                  <a:ext uri="{0D108BD9-81ED-4DB2-BD59-A6C34878D82A}">
                    <a16:rowId xmlns:a16="http://schemas.microsoft.com/office/drawing/2014/main" val="859741071"/>
                  </a:ext>
                </a:extLst>
              </a:tr>
              <a:tr h="1310908">
                <a:tc>
                  <a:txBody>
                    <a:bodyPr/>
                    <a:lstStyle/>
                    <a:p>
                      <a:pPr>
                        <a:buNone/>
                      </a:pPr>
                      <a:r>
                        <a:rPr lang="en-US" sz="2400" b="1" cap="none" spc="0">
                          <a:solidFill>
                            <a:schemeClr val="tx1"/>
                          </a:solidFill>
                        </a:rPr>
                        <a:t>Forêt</a:t>
                      </a:r>
                    </a:p>
                  </a:txBody>
                  <a:tcPr marL="254271" marR="254271" marT="254271" marB="254271" anchor="ctr">
                    <a:lnL w="12700" cmpd="sng">
                      <a:noFill/>
                      <a:prstDash val="solid"/>
                    </a:lnL>
                    <a:lnR w="12700" cmpd="sng">
                      <a:noFill/>
                      <a:prstDash val="solid"/>
                    </a:lnR>
                    <a:lnT w="19050" cap="flat" cmpd="sng" algn="ctr">
                      <a:solidFill>
                        <a:schemeClr val="accent1"/>
                      </a:solidFill>
                      <a:prstDash val="solid"/>
                    </a:lnT>
                    <a:lnB w="6350" cap="flat" cmpd="sng" algn="ctr">
                      <a:solidFill>
                        <a:schemeClr val="tx1"/>
                      </a:solidFill>
                      <a:prstDash val="solid"/>
                    </a:lnB>
                    <a:noFill/>
                  </a:tcPr>
                </a:tc>
                <a:tc>
                  <a:txBody>
                    <a:bodyPr/>
                    <a:lstStyle/>
                    <a:p>
                      <a:pPr>
                        <a:buNone/>
                      </a:pPr>
                      <a:r>
                        <a:rPr lang="en-US" sz="2400" cap="none" spc="0">
                          <a:solidFill>
                            <a:schemeClr val="tx1"/>
                          </a:solidFill>
                        </a:rPr>
                        <a:t>Ensemble de domaines partageant un schéma commun</a:t>
                      </a:r>
                    </a:p>
                  </a:txBody>
                  <a:tcPr marL="254271" marR="254271" marT="254271" marB="254271" anchor="ctr">
                    <a:lnL w="12700" cmpd="sng">
                      <a:noFill/>
                      <a:prstDash val="solid"/>
                    </a:lnL>
                    <a:lnR w="12700" cmpd="sng">
                      <a:noFill/>
                      <a:prstDash val="solid"/>
                    </a:lnR>
                    <a:lnT w="19050" cap="flat" cmpd="sng" algn="ctr">
                      <a:solidFill>
                        <a:schemeClr val="accent1"/>
                      </a:solidFill>
                      <a:prstDash val="solid"/>
                    </a:lnT>
                    <a:lnB w="6350" cap="flat" cmpd="sng" algn="ctr">
                      <a:solidFill>
                        <a:schemeClr val="tx1"/>
                      </a:solidFill>
                      <a:prstDash val="solid"/>
                    </a:lnB>
                    <a:noFill/>
                  </a:tcPr>
                </a:tc>
                <a:extLst>
                  <a:ext uri="{0D108BD9-81ED-4DB2-BD59-A6C34878D82A}">
                    <a16:rowId xmlns:a16="http://schemas.microsoft.com/office/drawing/2014/main" val="1654145529"/>
                  </a:ext>
                </a:extLst>
              </a:tr>
              <a:tr h="943628">
                <a:tc>
                  <a:txBody>
                    <a:bodyPr/>
                    <a:lstStyle/>
                    <a:p>
                      <a:pPr>
                        <a:buNone/>
                      </a:pPr>
                      <a:r>
                        <a:rPr lang="en-US" sz="2400" b="1" cap="none" spc="0">
                          <a:solidFill>
                            <a:schemeClr val="tx1"/>
                          </a:solidFill>
                        </a:rPr>
                        <a:t>Domaine</a:t>
                      </a:r>
                    </a:p>
                  </a:txBody>
                  <a:tcPr marL="254271" marR="254271" marT="254271" marB="254271"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2400" cap="none" spc="0">
                          <a:solidFill>
                            <a:schemeClr val="tx1"/>
                          </a:solidFill>
                        </a:rPr>
                        <a:t>Unité logique regroupant des objets AD</a:t>
                      </a:r>
                    </a:p>
                  </a:txBody>
                  <a:tcPr marL="254271" marR="254271" marT="254271" marB="254271"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2923030423"/>
                  </a:ext>
                </a:extLst>
              </a:tr>
              <a:tr h="1310908">
                <a:tc>
                  <a:txBody>
                    <a:bodyPr/>
                    <a:lstStyle/>
                    <a:p>
                      <a:pPr>
                        <a:buNone/>
                      </a:pPr>
                      <a:r>
                        <a:rPr lang="en-US" sz="2400" b="1" cap="none" spc="0">
                          <a:solidFill>
                            <a:schemeClr val="tx1"/>
                          </a:solidFill>
                        </a:rPr>
                        <a:t>OU</a:t>
                      </a:r>
                    </a:p>
                  </a:txBody>
                  <a:tcPr marL="254271" marR="254271" marT="254271" marB="254271" anchor="ctr">
                    <a:lnL w="12700" cmpd="sng">
                      <a:noFill/>
                      <a:prstDash val="solid"/>
                    </a:lnL>
                    <a:lnR w="12700" cmpd="sng">
                      <a:noFill/>
                      <a:prstDash val="solid"/>
                    </a:lnR>
                    <a:lnT w="6350" cap="flat" cmpd="sng" algn="ctr">
                      <a:solidFill>
                        <a:schemeClr val="tx1"/>
                      </a:solidFill>
                      <a:prstDash val="solid"/>
                    </a:lnT>
                    <a:lnB w="19050" cap="flat" cmpd="sng" algn="ctr">
                      <a:solidFill>
                        <a:schemeClr val="accent1"/>
                      </a:solidFill>
                      <a:prstDash val="solid"/>
                    </a:lnB>
                    <a:noFill/>
                  </a:tcPr>
                </a:tc>
                <a:tc>
                  <a:txBody>
                    <a:bodyPr/>
                    <a:lstStyle/>
                    <a:p>
                      <a:pPr>
                        <a:buNone/>
                      </a:pPr>
                      <a:r>
                        <a:rPr lang="en-US" sz="2400" b="0" cap="none" spc="0">
                          <a:solidFill>
                            <a:schemeClr val="tx1"/>
                          </a:solidFill>
                        </a:rPr>
                        <a:t>Conteneur pour organiser les objets et appliquer des GPO</a:t>
                      </a:r>
                    </a:p>
                  </a:txBody>
                  <a:tcPr marL="254271" marR="254271" marT="254271" marB="254271" anchor="ctr">
                    <a:lnL w="12700" cmpd="sng">
                      <a:noFill/>
                      <a:prstDash val="solid"/>
                    </a:lnL>
                    <a:lnR w="12700" cmpd="sng">
                      <a:noFill/>
                      <a:prstDash val="solid"/>
                    </a:lnR>
                    <a:lnT w="6350" cap="flat" cmpd="sng" algn="ctr">
                      <a:solidFill>
                        <a:schemeClr val="tx1"/>
                      </a:solidFill>
                      <a:prstDash val="solid"/>
                    </a:lnT>
                    <a:lnB w="19050" cap="flat" cmpd="sng" algn="ctr">
                      <a:solidFill>
                        <a:schemeClr val="accent1"/>
                      </a:solidFill>
                      <a:prstDash val="solid"/>
                    </a:lnB>
                    <a:noFill/>
                  </a:tcPr>
                </a:tc>
                <a:extLst>
                  <a:ext uri="{0D108BD9-81ED-4DB2-BD59-A6C34878D82A}">
                    <a16:rowId xmlns:a16="http://schemas.microsoft.com/office/drawing/2014/main" val="2757792963"/>
                  </a:ext>
                </a:extLst>
              </a:tr>
            </a:tbl>
          </a:graphicData>
        </a:graphic>
      </p:graphicFrame>
      <p:sp>
        <p:nvSpPr>
          <p:cNvPr id="4" name="Espace réservé du pied de page 3">
            <a:extLst>
              <a:ext uri="{FF2B5EF4-FFF2-40B4-BE49-F238E27FC236}">
                <a16:creationId xmlns:a16="http://schemas.microsoft.com/office/drawing/2014/main" id="{CC87D789-6A92-2F94-6388-522589AA2858}"/>
              </a:ext>
            </a:extLst>
          </p:cNvPr>
          <p:cNvSpPr>
            <a:spLocks noGrp="1"/>
          </p:cNvSpPr>
          <p:nvPr>
            <p:ph type="ftr" sz="quarter" idx="11"/>
          </p:nvPr>
        </p:nvSpPr>
        <p:spPr/>
        <p:txBody>
          <a:bodyPr/>
          <a:lstStyle/>
          <a:p>
            <a:pPr rtl="0"/>
            <a:r>
              <a:rPr lang="fr-FR"/>
              <a:t>AFPA-jpm-AD-TSSR- 2025/2026</a:t>
            </a:r>
            <a:endParaRPr lang="fr"/>
          </a:p>
        </p:txBody>
      </p:sp>
      <p:sp>
        <p:nvSpPr>
          <p:cNvPr id="6" name="Espace réservé du numéro de diapositive 5">
            <a:extLst>
              <a:ext uri="{FF2B5EF4-FFF2-40B4-BE49-F238E27FC236}">
                <a16:creationId xmlns:a16="http://schemas.microsoft.com/office/drawing/2014/main" id="{CCE607CC-722B-F868-5AC4-F7A3B664DAE2}"/>
              </a:ext>
            </a:extLst>
          </p:cNvPr>
          <p:cNvSpPr>
            <a:spLocks noGrp="1"/>
          </p:cNvSpPr>
          <p:nvPr>
            <p:ph type="sldNum" sz="quarter" idx="12"/>
          </p:nvPr>
        </p:nvSpPr>
        <p:spPr/>
        <p:txBody>
          <a:bodyPr/>
          <a:lstStyle/>
          <a:p>
            <a:pPr rtl="0"/>
            <a:fld id="{CC057153-B650-4DEB-B370-79DDCFDCE934}" type="slidenum">
              <a:rPr lang="en-US" smtClean="0"/>
              <a:t>5</a:t>
            </a:fld>
            <a:endParaRPr lang="en-US"/>
          </a:p>
        </p:txBody>
      </p:sp>
    </p:spTree>
    <p:extLst>
      <p:ext uri="{BB962C8B-B14F-4D97-AF65-F5344CB8AC3E}">
        <p14:creationId xmlns:p14="http://schemas.microsoft.com/office/powerpoint/2010/main" val="173534635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A6722-20C3-BC49-6E38-02254B547601}"/>
              </a:ext>
            </a:extLst>
          </p:cNvPr>
          <p:cNvSpPr>
            <a:spLocks noGrp="1"/>
          </p:cNvSpPr>
          <p:nvPr>
            <p:ph type="ctrTitle"/>
          </p:nvPr>
        </p:nvSpPr>
        <p:spPr>
          <a:xfrm>
            <a:off x="274320" y="1801368"/>
            <a:ext cx="7772400" cy="4572000"/>
          </a:xfrm>
        </p:spPr>
        <p:txBody>
          <a:bodyPr anchor="b">
            <a:normAutofit/>
          </a:bodyPr>
          <a:lstStyle/>
          <a:p>
            <a:r>
              <a:rPr lang="en-US"/>
              <a:t>Avantages et utilité pour les entreprises</a:t>
            </a:r>
          </a:p>
        </p:txBody>
      </p:sp>
      <p:sp>
        <p:nvSpPr>
          <p:cNvPr id="4" name="Espace réservé du pied de page 3">
            <a:extLst>
              <a:ext uri="{FF2B5EF4-FFF2-40B4-BE49-F238E27FC236}">
                <a16:creationId xmlns:a16="http://schemas.microsoft.com/office/drawing/2014/main" id="{B5BA16E9-7B53-1A4E-D61F-48BA702D787B}"/>
              </a:ext>
            </a:extLst>
          </p:cNvPr>
          <p:cNvSpPr>
            <a:spLocks noGrp="1"/>
          </p:cNvSpPr>
          <p:nvPr>
            <p:ph type="ftr" sz="quarter" idx="11"/>
          </p:nvPr>
        </p:nvSpPr>
        <p:spPr/>
        <p:txBody>
          <a:bodyPr/>
          <a:lstStyle/>
          <a:p>
            <a:pPr rtl="0"/>
            <a:r>
              <a:rPr lang="fr-FR"/>
              <a:t>AFPA-jpm-AD-TSSR- 2025/2026</a:t>
            </a:r>
            <a:endParaRPr lang="fr"/>
          </a:p>
        </p:txBody>
      </p:sp>
      <p:sp>
        <p:nvSpPr>
          <p:cNvPr id="5" name="Espace réservé du numéro de diapositive 4">
            <a:extLst>
              <a:ext uri="{FF2B5EF4-FFF2-40B4-BE49-F238E27FC236}">
                <a16:creationId xmlns:a16="http://schemas.microsoft.com/office/drawing/2014/main" id="{80453357-CE83-7E89-95B4-F4472CED2F4D}"/>
              </a:ext>
            </a:extLst>
          </p:cNvPr>
          <p:cNvSpPr>
            <a:spLocks noGrp="1"/>
          </p:cNvSpPr>
          <p:nvPr>
            <p:ph type="sldNum" sz="quarter" idx="12"/>
          </p:nvPr>
        </p:nvSpPr>
        <p:spPr/>
        <p:txBody>
          <a:bodyPr/>
          <a:lstStyle/>
          <a:p>
            <a:pPr rtl="0"/>
            <a:fld id="{CC057153-B650-4DEB-B370-79DDCFDCE934}" type="slidenum">
              <a:rPr lang="en-US" smtClean="0"/>
              <a:t>6</a:t>
            </a:fld>
            <a:endParaRPr lang="en-US"/>
          </a:p>
        </p:txBody>
      </p:sp>
    </p:spTree>
    <p:extLst>
      <p:ext uri="{BB962C8B-B14F-4D97-AF65-F5344CB8AC3E}">
        <p14:creationId xmlns:p14="http://schemas.microsoft.com/office/powerpoint/2010/main" val="38124671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44B7E-2196-7693-D13D-DBC25EADFE43}"/>
              </a:ext>
            </a:extLst>
          </p:cNvPr>
          <p:cNvSpPr>
            <a:spLocks noGrp="1"/>
          </p:cNvSpPr>
          <p:nvPr>
            <p:ph type="title"/>
          </p:nvPr>
        </p:nvSpPr>
        <p:spPr>
          <a:xfrm>
            <a:off x="137159" y="151598"/>
            <a:ext cx="11924209" cy="528186"/>
          </a:xfrm>
        </p:spPr>
        <p:txBody>
          <a:bodyPr anchor="ctr">
            <a:normAutofit/>
          </a:bodyPr>
          <a:lstStyle/>
          <a:p>
            <a:r>
              <a:rPr lang="en-US"/>
              <a:t>Pourquoi Active Directory est incontournable</a:t>
            </a:r>
          </a:p>
        </p:txBody>
      </p:sp>
      <p:sp>
        <p:nvSpPr>
          <p:cNvPr id="5" name="TextBox 4">
            <a:extLst>
              <a:ext uri="{FF2B5EF4-FFF2-40B4-BE49-F238E27FC236}">
                <a16:creationId xmlns:a16="http://schemas.microsoft.com/office/drawing/2014/main" id="{54B89837-974B-49F6-AF85-D4C4F0614EA9}"/>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37159" y="776036"/>
            <a:ext cx="5866854" cy="5676965"/>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Gestion centralisée des ressources</a:t>
            </a:r>
          </a:p>
          <a:p>
            <a:pPr marL="0" lvl="1" indent="0">
              <a:spcBef>
                <a:spcPts val="1000"/>
              </a:spcBef>
              <a:spcAft>
                <a:spcPts val="600"/>
              </a:spcAft>
              <a:buFont typeface="Arial" panose="020B0604020202020204" pitchFamily="34" charset="0"/>
              <a:buNone/>
            </a:pPr>
            <a:r>
              <a:rPr lang="en-US" sz="1400"/>
              <a:t>Active Directory centralise la gestion des comptes et ressources, réduisant le temps administratif pour les entreprises.</a:t>
            </a:r>
          </a:p>
          <a:p>
            <a:pPr marL="0" indent="0">
              <a:spcBef>
                <a:spcPts val="2500"/>
              </a:spcBef>
              <a:spcAft>
                <a:spcPts val="600"/>
              </a:spcAft>
              <a:buFont typeface="Arial" panose="020B0604020202020204" pitchFamily="34" charset="0"/>
              <a:buNone/>
            </a:pPr>
            <a:r>
              <a:rPr lang="en-US" sz="1400" b="1"/>
              <a:t>Renforcement de la sécurité</a:t>
            </a:r>
          </a:p>
          <a:p>
            <a:pPr marL="0" lvl="1" indent="0">
              <a:spcBef>
                <a:spcPts val="1000"/>
              </a:spcBef>
              <a:spcAft>
                <a:spcPts val="600"/>
              </a:spcAft>
              <a:buFont typeface="Arial" panose="020B0604020202020204" pitchFamily="34" charset="0"/>
              <a:buNone/>
            </a:pPr>
            <a:r>
              <a:rPr lang="en-US" sz="1400"/>
              <a:t>AD améliore la sécurité grâce à une authentification robuste et la gestion des droits via des groupes.</a:t>
            </a:r>
          </a:p>
          <a:p>
            <a:pPr marL="0" indent="0">
              <a:spcBef>
                <a:spcPts val="2500"/>
              </a:spcBef>
              <a:spcAft>
                <a:spcPts val="600"/>
              </a:spcAft>
              <a:buFont typeface="Arial" panose="020B0604020202020204" pitchFamily="34" charset="0"/>
              <a:buNone/>
            </a:pPr>
            <a:r>
              <a:rPr lang="en-US" sz="1400" b="1"/>
              <a:t>Automatisation via stratégies de groupe</a:t>
            </a:r>
          </a:p>
          <a:p>
            <a:pPr marL="0" lvl="1" indent="0">
              <a:spcBef>
                <a:spcPts val="1000"/>
              </a:spcBef>
              <a:spcAft>
                <a:spcPts val="600"/>
              </a:spcAft>
              <a:buFont typeface="Arial" panose="020B0604020202020204" pitchFamily="34" charset="0"/>
              <a:buNone/>
            </a:pPr>
            <a:r>
              <a:rPr lang="en-US" sz="1400"/>
              <a:t>Les stratégies de groupe automatisent les configurations, assurant la conformité des postes de travail en entreprise.</a:t>
            </a:r>
          </a:p>
          <a:p>
            <a:pPr marL="0" indent="0">
              <a:spcBef>
                <a:spcPts val="2500"/>
              </a:spcBef>
              <a:spcAft>
                <a:spcPts val="600"/>
              </a:spcAft>
              <a:buFont typeface="Arial" panose="020B0604020202020204" pitchFamily="34" charset="0"/>
              <a:buNone/>
            </a:pPr>
            <a:r>
              <a:rPr lang="en-US" sz="1400" b="1"/>
              <a:t>Intégration réseau cohérente</a:t>
            </a:r>
          </a:p>
          <a:p>
            <a:pPr marL="0" lvl="1" indent="0">
              <a:spcBef>
                <a:spcPts val="1000"/>
              </a:spcBef>
              <a:spcAft>
                <a:spcPts val="600"/>
              </a:spcAft>
              <a:buFont typeface="Arial" panose="020B0604020202020204" pitchFamily="34" charset="0"/>
              <a:buNone/>
            </a:pPr>
            <a:r>
              <a:rPr lang="en-US" sz="1400"/>
              <a:t>Active Directory facilite l’intégration avec DNS, DHCP et autres services pour une infrastructure fiable.</a:t>
            </a:r>
          </a:p>
        </p:txBody>
      </p:sp>
      <p:pic>
        <p:nvPicPr>
          <p:cNvPr id="4" name="Content Placeholder 3" descr="Sécurité réseau, cyberprotection des données, sécurité du chiffrement,">
            <a:extLst>
              <a:ext uri="{FF2B5EF4-FFF2-40B4-BE49-F238E27FC236}">
                <a16:creationId xmlns:a16="http://schemas.microsoft.com/office/drawing/2014/main" id="{A63D4E14-A7DE-4A4C-A7CC-AA61AAA537BB}"/>
              </a:ext>
            </a:extLst>
          </p:cNvPr>
          <p:cNvPicPr>
            <a:picLocks noGrp="1" noChangeAspect="1"/>
          </p:cNvPicPr>
          <p:nvPr>
            <p:ph idx="1"/>
          </p:nvPr>
        </p:nvPicPr>
        <p:blipFill>
          <a:blip r:embed="rId3"/>
          <a:srcRect l="1791" r="20700" b="-1"/>
          <a:stretch>
            <a:fillRect/>
          </a:stretch>
        </p:blipFill>
        <p:spPr>
          <a:xfrm>
            <a:off x="6194513" y="776036"/>
            <a:ext cx="5866854" cy="5676965"/>
          </a:xfrm>
          <a:prstGeom prst="rect">
            <a:avLst/>
          </a:prstGeom>
          <a:noFill/>
        </p:spPr>
      </p:pic>
      <p:sp>
        <p:nvSpPr>
          <p:cNvPr id="6" name="Espace réservé du pied de page 5">
            <a:extLst>
              <a:ext uri="{FF2B5EF4-FFF2-40B4-BE49-F238E27FC236}">
                <a16:creationId xmlns:a16="http://schemas.microsoft.com/office/drawing/2014/main" id="{753B17A3-2BF9-469B-0F7E-C3C0B59A83E5}"/>
              </a:ext>
            </a:extLst>
          </p:cNvPr>
          <p:cNvSpPr>
            <a:spLocks noGrp="1"/>
          </p:cNvSpPr>
          <p:nvPr>
            <p:ph type="ftr" sz="quarter" idx="11"/>
          </p:nvPr>
        </p:nvSpPr>
        <p:spPr/>
        <p:txBody>
          <a:bodyPr/>
          <a:lstStyle/>
          <a:p>
            <a:pPr rtl="0"/>
            <a:r>
              <a:rPr lang="fr-FR"/>
              <a:t>AFPA-jpm-AD-TSSR- 2025/2026</a:t>
            </a:r>
            <a:endParaRPr lang="fr"/>
          </a:p>
        </p:txBody>
      </p:sp>
      <p:sp>
        <p:nvSpPr>
          <p:cNvPr id="7" name="Espace réservé du numéro de diapositive 6">
            <a:extLst>
              <a:ext uri="{FF2B5EF4-FFF2-40B4-BE49-F238E27FC236}">
                <a16:creationId xmlns:a16="http://schemas.microsoft.com/office/drawing/2014/main" id="{B9A5E4B9-1F6B-836B-DF4D-0DB20AB90340}"/>
              </a:ext>
            </a:extLst>
          </p:cNvPr>
          <p:cNvSpPr>
            <a:spLocks noGrp="1"/>
          </p:cNvSpPr>
          <p:nvPr>
            <p:ph type="sldNum" sz="quarter" idx="12"/>
          </p:nvPr>
        </p:nvSpPr>
        <p:spPr/>
        <p:txBody>
          <a:bodyPr/>
          <a:lstStyle/>
          <a:p>
            <a:pPr rtl="0"/>
            <a:fld id="{CC057153-B650-4DEB-B370-79DDCFDCE934}" type="slidenum">
              <a:rPr lang="en-US" smtClean="0"/>
              <a:t>7</a:t>
            </a:fld>
            <a:endParaRPr lang="en-US"/>
          </a:p>
        </p:txBody>
      </p:sp>
    </p:spTree>
    <p:extLst>
      <p:ext uri="{BB962C8B-B14F-4D97-AF65-F5344CB8AC3E}">
        <p14:creationId xmlns:p14="http://schemas.microsoft.com/office/powerpoint/2010/main" val="10138069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F3606-EBDD-4625-8B7C-9EC77C08A3D5}"/>
              </a:ext>
            </a:extLst>
          </p:cNvPr>
          <p:cNvSpPr>
            <a:spLocks noGrp="1"/>
          </p:cNvSpPr>
          <p:nvPr>
            <p:ph type="ctrTitle"/>
          </p:nvPr>
        </p:nvSpPr>
        <p:spPr>
          <a:xfrm>
            <a:off x="274320" y="1801368"/>
            <a:ext cx="7772400" cy="4572000"/>
          </a:xfrm>
        </p:spPr>
        <p:txBody>
          <a:bodyPr anchor="b">
            <a:normAutofit/>
          </a:bodyPr>
          <a:lstStyle/>
          <a:p>
            <a:r>
              <a:rPr lang="en-US"/>
              <a:t>Services associés à Active Directory</a:t>
            </a:r>
          </a:p>
        </p:txBody>
      </p:sp>
      <p:sp>
        <p:nvSpPr>
          <p:cNvPr id="4" name="Espace réservé du pied de page 3">
            <a:extLst>
              <a:ext uri="{FF2B5EF4-FFF2-40B4-BE49-F238E27FC236}">
                <a16:creationId xmlns:a16="http://schemas.microsoft.com/office/drawing/2014/main" id="{462D1629-3B86-8F92-8F52-3A3797089E66}"/>
              </a:ext>
            </a:extLst>
          </p:cNvPr>
          <p:cNvSpPr>
            <a:spLocks noGrp="1"/>
          </p:cNvSpPr>
          <p:nvPr>
            <p:ph type="ftr" sz="quarter" idx="11"/>
          </p:nvPr>
        </p:nvSpPr>
        <p:spPr/>
        <p:txBody>
          <a:bodyPr/>
          <a:lstStyle/>
          <a:p>
            <a:pPr rtl="0"/>
            <a:r>
              <a:rPr lang="fr-FR"/>
              <a:t>AFPA-jpm-AD-TSSR- 2025/2026</a:t>
            </a:r>
            <a:endParaRPr lang="fr"/>
          </a:p>
        </p:txBody>
      </p:sp>
      <p:sp>
        <p:nvSpPr>
          <p:cNvPr id="5" name="Espace réservé du numéro de diapositive 4">
            <a:extLst>
              <a:ext uri="{FF2B5EF4-FFF2-40B4-BE49-F238E27FC236}">
                <a16:creationId xmlns:a16="http://schemas.microsoft.com/office/drawing/2014/main" id="{637C08C0-325E-1522-0A4B-C3808CBF5E46}"/>
              </a:ext>
            </a:extLst>
          </p:cNvPr>
          <p:cNvSpPr>
            <a:spLocks noGrp="1"/>
          </p:cNvSpPr>
          <p:nvPr>
            <p:ph type="sldNum" sz="quarter" idx="12"/>
          </p:nvPr>
        </p:nvSpPr>
        <p:spPr/>
        <p:txBody>
          <a:bodyPr/>
          <a:lstStyle/>
          <a:p>
            <a:pPr rtl="0"/>
            <a:fld id="{CC057153-B650-4DEB-B370-79DDCFDCE934}" type="slidenum">
              <a:rPr lang="en-US" smtClean="0"/>
              <a:t>8</a:t>
            </a:fld>
            <a:endParaRPr lang="en-US"/>
          </a:p>
        </p:txBody>
      </p:sp>
    </p:spTree>
    <p:extLst>
      <p:ext uri="{BB962C8B-B14F-4D97-AF65-F5344CB8AC3E}">
        <p14:creationId xmlns:p14="http://schemas.microsoft.com/office/powerpoint/2010/main" val="17114596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DA88C-0691-EB4B-1F67-85E0AE32C25B}"/>
              </a:ext>
            </a:extLst>
          </p:cNvPr>
          <p:cNvSpPr>
            <a:spLocks noGrp="1"/>
          </p:cNvSpPr>
          <p:nvPr>
            <p:ph type="title"/>
          </p:nvPr>
        </p:nvSpPr>
        <p:spPr>
          <a:xfrm>
            <a:off x="8212663" y="583413"/>
            <a:ext cx="3401568" cy="1527048"/>
          </a:xfrm>
        </p:spPr>
        <p:txBody>
          <a:bodyPr vert="horz" lIns="91440" tIns="45720" rIns="91440" bIns="45720" rtlCol="0" anchor="b">
            <a:normAutofit/>
          </a:bodyPr>
          <a:lstStyle/>
          <a:p>
            <a:r>
              <a:rPr lang="fr" b="1" kern="1200">
                <a:latin typeface="+mj-lt"/>
                <a:ea typeface="+mj-ea"/>
                <a:cs typeface="+mj-cs"/>
              </a:rPr>
              <a:t>DNS, DHCP et GPO</a:t>
            </a:r>
          </a:p>
        </p:txBody>
      </p:sp>
      <p:pic>
        <p:nvPicPr>
          <p:cNvPr id="4" name="Content Placeholder 3" descr="Sécurité des réseaux informatiques, pare-feu cyber protection des données">
            <a:extLst>
              <a:ext uri="{FF2B5EF4-FFF2-40B4-BE49-F238E27FC236}">
                <a16:creationId xmlns:a16="http://schemas.microsoft.com/office/drawing/2014/main" id="{FED4D44E-68A2-44E3-861F-AA8F3C324C92}"/>
              </a:ext>
            </a:extLst>
          </p:cNvPr>
          <p:cNvPicPr>
            <a:picLocks noGrp="1" noChangeAspect="1"/>
          </p:cNvPicPr>
          <p:nvPr>
            <p:ph type="pic" sz="quarter" idx="13"/>
          </p:nvPr>
        </p:nvPicPr>
        <p:blipFill>
          <a:blip r:embed="rId3"/>
          <a:srcRect l="4081" r="12978"/>
          <a:stretch>
            <a:fillRect/>
          </a:stretch>
        </p:blipFill>
        <p:spPr>
          <a:xfrm>
            <a:off x="20" y="10"/>
            <a:ext cx="7584124" cy="6857990"/>
          </a:xfrm>
          <a:prstGeom prst="rect">
            <a:avLst/>
          </a:prstGeom>
          <a:noFill/>
        </p:spPr>
      </p:pic>
      <p:sp>
        <p:nvSpPr>
          <p:cNvPr id="5" name="TextBox 4">
            <a:extLst>
              <a:ext uri="{FF2B5EF4-FFF2-40B4-BE49-F238E27FC236}">
                <a16:creationId xmlns:a16="http://schemas.microsoft.com/office/drawing/2014/main" id="{CE836E41-815B-402B-ADE0-20F3FED0A00D}"/>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212790" y="2212975"/>
            <a:ext cx="3401568" cy="4095750"/>
          </a:xfrm>
          <a:prstGeom prst="rect">
            <a:avLst/>
          </a:prstGeom>
        </p:spPr>
        <p:txBody>
          <a:bodyPr>
            <a:normAutofit/>
          </a:bodyPr>
          <a:lstStyle/>
          <a:p>
            <a:pPr marL="0" indent="0">
              <a:lnSpc>
                <a:spcPct val="90000"/>
              </a:lnSpc>
              <a:spcBef>
                <a:spcPts val="2500"/>
              </a:spcBef>
              <a:spcAft>
                <a:spcPts val="600"/>
              </a:spcAft>
              <a:buFont typeface="Arial" panose="020B0604020202020204" pitchFamily="34" charset="0"/>
              <a:buNone/>
            </a:pPr>
            <a:r>
              <a:rPr lang="en-US" sz="1300" b="1"/>
              <a:t>Rôle du DNS</a:t>
            </a:r>
          </a:p>
          <a:p>
            <a:pPr marL="0" lvl="1" indent="0">
              <a:lnSpc>
                <a:spcPct val="90000"/>
              </a:lnSpc>
              <a:spcBef>
                <a:spcPts val="1000"/>
              </a:spcBef>
              <a:spcAft>
                <a:spcPts val="600"/>
              </a:spcAft>
              <a:buFont typeface="Arial" panose="020B0604020202020204" pitchFamily="34" charset="0"/>
              <a:buNone/>
            </a:pPr>
            <a:r>
              <a:rPr lang="en-US" sz="1300"/>
              <a:t>DNS est essentiel pour la résolution des noms et le bon fonctionnement des domaines au sein d’un réseau Active Directory.</a:t>
            </a:r>
          </a:p>
          <a:p>
            <a:pPr marL="0" indent="0">
              <a:lnSpc>
                <a:spcPct val="90000"/>
              </a:lnSpc>
              <a:spcBef>
                <a:spcPts val="2500"/>
              </a:spcBef>
              <a:spcAft>
                <a:spcPts val="600"/>
              </a:spcAft>
              <a:buFont typeface="Arial" panose="020B0604020202020204" pitchFamily="34" charset="0"/>
              <a:buNone/>
            </a:pPr>
            <a:r>
              <a:rPr lang="en-US" sz="1300" b="1"/>
              <a:t>Fonction du DHCP</a:t>
            </a:r>
          </a:p>
          <a:p>
            <a:pPr marL="0" lvl="1" indent="0">
              <a:lnSpc>
                <a:spcPct val="90000"/>
              </a:lnSpc>
              <a:spcBef>
                <a:spcPts val="1000"/>
              </a:spcBef>
              <a:spcAft>
                <a:spcPts val="600"/>
              </a:spcAft>
              <a:buFont typeface="Arial" panose="020B0604020202020204" pitchFamily="34" charset="0"/>
              <a:buNone/>
            </a:pPr>
            <a:r>
              <a:rPr lang="en-US" sz="1300"/>
              <a:t>DHCP automatise l’attribution des adresses IP aux appareils, réduisant ainsi les erreurs de configuration réseau.</a:t>
            </a:r>
          </a:p>
          <a:p>
            <a:pPr marL="0" indent="0">
              <a:lnSpc>
                <a:spcPct val="90000"/>
              </a:lnSpc>
              <a:spcBef>
                <a:spcPts val="2500"/>
              </a:spcBef>
              <a:spcAft>
                <a:spcPts val="600"/>
              </a:spcAft>
              <a:buFont typeface="Arial" panose="020B0604020202020204" pitchFamily="34" charset="0"/>
              <a:buNone/>
            </a:pPr>
            <a:r>
              <a:rPr lang="en-US" sz="1300" b="1"/>
              <a:t>Gestion par stratégies de groupe</a:t>
            </a:r>
          </a:p>
          <a:p>
            <a:pPr marL="0" lvl="1" indent="0">
              <a:lnSpc>
                <a:spcPct val="90000"/>
              </a:lnSpc>
              <a:spcBef>
                <a:spcPts val="1000"/>
              </a:spcBef>
              <a:spcAft>
                <a:spcPts val="600"/>
              </a:spcAft>
              <a:buFont typeface="Arial" panose="020B0604020202020204" pitchFamily="34" charset="0"/>
              <a:buNone/>
            </a:pPr>
            <a:r>
              <a:rPr lang="en-US" sz="1300"/>
              <a:t>Les GPO appliquent des règles de sécurité et des configurations système à grande échelle pour assurer une uniformité dans l’entreprise.</a:t>
            </a:r>
          </a:p>
        </p:txBody>
      </p:sp>
      <p:sp>
        <p:nvSpPr>
          <p:cNvPr id="6" name="Espace réservé du pied de page 5">
            <a:extLst>
              <a:ext uri="{FF2B5EF4-FFF2-40B4-BE49-F238E27FC236}">
                <a16:creationId xmlns:a16="http://schemas.microsoft.com/office/drawing/2014/main" id="{9CEF391B-3335-8E77-F101-AA11C3723EEE}"/>
              </a:ext>
            </a:extLst>
          </p:cNvPr>
          <p:cNvSpPr>
            <a:spLocks noGrp="1"/>
          </p:cNvSpPr>
          <p:nvPr>
            <p:ph type="ftr" sz="quarter" idx="16"/>
          </p:nvPr>
        </p:nvSpPr>
        <p:spPr/>
        <p:txBody>
          <a:bodyPr/>
          <a:lstStyle/>
          <a:p>
            <a:pPr rtl="0"/>
            <a:r>
              <a:rPr lang="fr-FR"/>
              <a:t>AFPA-jpm-AD-TSSR- 2025/2026</a:t>
            </a:r>
            <a:endParaRPr lang="fr"/>
          </a:p>
        </p:txBody>
      </p:sp>
      <p:sp>
        <p:nvSpPr>
          <p:cNvPr id="7" name="Espace réservé du numéro de diapositive 6">
            <a:extLst>
              <a:ext uri="{FF2B5EF4-FFF2-40B4-BE49-F238E27FC236}">
                <a16:creationId xmlns:a16="http://schemas.microsoft.com/office/drawing/2014/main" id="{B561153B-64DB-5F58-35A4-FB4833618CFA}"/>
              </a:ext>
            </a:extLst>
          </p:cNvPr>
          <p:cNvSpPr>
            <a:spLocks noGrp="1"/>
          </p:cNvSpPr>
          <p:nvPr>
            <p:ph type="sldNum" sz="quarter" idx="17"/>
          </p:nvPr>
        </p:nvSpPr>
        <p:spPr/>
        <p:txBody>
          <a:bodyPr/>
          <a:lstStyle/>
          <a:p>
            <a:pPr rtl="0"/>
            <a:fld id="{CC057153-B650-4DEB-B370-79DDCFDCE934}" type="slidenum">
              <a:rPr lang="en-US" smtClean="0"/>
              <a:t>9</a:t>
            </a:fld>
            <a:endParaRPr lang="en-US"/>
          </a:p>
        </p:txBody>
      </p:sp>
    </p:spTree>
    <p:extLst>
      <p:ext uri="{BB962C8B-B14F-4D97-AF65-F5344CB8AC3E}">
        <p14:creationId xmlns:p14="http://schemas.microsoft.com/office/powerpoint/2010/main" val="29714958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E4D57-D6AC-87AE-47ED-890E2EAC380F}"/>
              </a:ext>
            </a:extLst>
          </p:cNvPr>
          <p:cNvSpPr>
            <a:spLocks noGrp="1"/>
          </p:cNvSpPr>
          <p:nvPr>
            <p:ph type="ctrTitle"/>
          </p:nvPr>
        </p:nvSpPr>
        <p:spPr>
          <a:xfrm>
            <a:off x="274320" y="1801368"/>
            <a:ext cx="7772400" cy="4572000"/>
          </a:xfrm>
        </p:spPr>
        <p:txBody>
          <a:bodyPr anchor="b">
            <a:normAutofit/>
          </a:bodyPr>
          <a:lstStyle/>
          <a:p>
            <a:r>
              <a:rPr lang="en-US"/>
              <a:t>Schéma de la structure Active Directory</a:t>
            </a:r>
          </a:p>
        </p:txBody>
      </p:sp>
      <p:sp>
        <p:nvSpPr>
          <p:cNvPr id="4" name="Espace réservé du pied de page 3">
            <a:extLst>
              <a:ext uri="{FF2B5EF4-FFF2-40B4-BE49-F238E27FC236}">
                <a16:creationId xmlns:a16="http://schemas.microsoft.com/office/drawing/2014/main" id="{98532EF8-EF15-A23B-D315-6DF4673ABAD3}"/>
              </a:ext>
            </a:extLst>
          </p:cNvPr>
          <p:cNvSpPr>
            <a:spLocks noGrp="1"/>
          </p:cNvSpPr>
          <p:nvPr>
            <p:ph type="ftr" sz="quarter" idx="11"/>
          </p:nvPr>
        </p:nvSpPr>
        <p:spPr/>
        <p:txBody>
          <a:bodyPr/>
          <a:lstStyle/>
          <a:p>
            <a:pPr rtl="0"/>
            <a:r>
              <a:rPr lang="fr-FR"/>
              <a:t>AFPA-jpm-AD-TSSR- 2025/2026</a:t>
            </a:r>
            <a:endParaRPr lang="fr"/>
          </a:p>
        </p:txBody>
      </p:sp>
      <p:sp>
        <p:nvSpPr>
          <p:cNvPr id="5" name="Espace réservé du numéro de diapositive 4">
            <a:extLst>
              <a:ext uri="{FF2B5EF4-FFF2-40B4-BE49-F238E27FC236}">
                <a16:creationId xmlns:a16="http://schemas.microsoft.com/office/drawing/2014/main" id="{A8E7A551-CA33-AA87-6A94-A959A4A1D5E4}"/>
              </a:ext>
            </a:extLst>
          </p:cNvPr>
          <p:cNvSpPr>
            <a:spLocks noGrp="1"/>
          </p:cNvSpPr>
          <p:nvPr>
            <p:ph type="sldNum" sz="quarter" idx="12"/>
          </p:nvPr>
        </p:nvSpPr>
        <p:spPr/>
        <p:txBody>
          <a:bodyPr/>
          <a:lstStyle/>
          <a:p>
            <a:pPr rtl="0"/>
            <a:fld id="{CC057153-B650-4DEB-B370-79DDCFDCE934}" type="slidenum">
              <a:rPr lang="en-US" smtClean="0"/>
              <a:t>10</a:t>
            </a:fld>
            <a:endParaRPr lang="en-US"/>
          </a:p>
        </p:txBody>
      </p:sp>
    </p:spTree>
    <p:extLst>
      <p:ext uri="{BB962C8B-B14F-4D97-AF65-F5344CB8AC3E}">
        <p14:creationId xmlns:p14="http://schemas.microsoft.com/office/powerpoint/2010/main" val="2677907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E32DD-1700-384F-781E-4A4D2E6C52A4}"/>
              </a:ext>
            </a:extLst>
          </p:cNvPr>
          <p:cNvSpPr>
            <a:spLocks noGrp="1"/>
          </p:cNvSpPr>
          <p:nvPr>
            <p:ph type="title"/>
          </p:nvPr>
        </p:nvSpPr>
        <p:spPr>
          <a:xfrm>
            <a:off x="612648" y="557784"/>
            <a:ext cx="3595634" cy="2212313"/>
          </a:xfrm>
        </p:spPr>
        <p:txBody>
          <a:bodyPr vert="horz" lIns="91440" tIns="45720" rIns="91440" bIns="45720" rtlCol="0" anchor="t">
            <a:normAutofit/>
          </a:bodyPr>
          <a:lstStyle/>
          <a:p>
            <a:r>
              <a:rPr lang="en-US"/>
              <a:t>Illustration de la hiérarchie AD</a:t>
            </a:r>
          </a:p>
        </p:txBody>
      </p:sp>
      <p:sp>
        <p:nvSpPr>
          <p:cNvPr id="5" name="TextBox 4">
            <a:extLst>
              <a:ext uri="{FF2B5EF4-FFF2-40B4-BE49-F238E27FC236}">
                <a16:creationId xmlns:a16="http://schemas.microsoft.com/office/drawing/2014/main" id="{320C5CDF-970E-4EA6-AA45-B719DB69DD49}"/>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8" y="2826137"/>
            <a:ext cx="3585586" cy="3434638"/>
          </a:xfrm>
          <a:prstGeom prst="rect">
            <a:avLst/>
          </a:prstGeom>
        </p:spPr>
        <p:txBody>
          <a:bodyPr>
            <a:normAutofit/>
          </a:bodyPr>
          <a:lstStyle/>
          <a:p>
            <a:pPr marL="0" indent="0">
              <a:lnSpc>
                <a:spcPct val="90000"/>
              </a:lnSpc>
              <a:spcBef>
                <a:spcPts val="2500"/>
              </a:spcBef>
              <a:spcAft>
                <a:spcPts val="600"/>
              </a:spcAft>
              <a:buNone/>
            </a:pPr>
            <a:r>
              <a:rPr lang="en-US" sz="1100" b="1"/>
              <a:t>Hiérarchie de la forêt et des domaines</a:t>
            </a:r>
          </a:p>
          <a:p>
            <a:pPr marL="0" lvl="1" indent="0">
              <a:lnSpc>
                <a:spcPct val="90000"/>
              </a:lnSpc>
              <a:spcBef>
                <a:spcPts val="1000"/>
              </a:spcBef>
              <a:spcAft>
                <a:spcPts val="600"/>
              </a:spcAft>
              <a:buNone/>
            </a:pPr>
            <a:r>
              <a:rPr lang="en-US" sz="1100"/>
              <a:t>La structure AD comprend une forêt au sommet, divisée en plusieurs domaines distincts, formant une hiérarchie claire.</a:t>
            </a:r>
          </a:p>
          <a:p>
            <a:pPr marL="0" indent="0">
              <a:lnSpc>
                <a:spcPct val="90000"/>
              </a:lnSpc>
              <a:spcBef>
                <a:spcPts val="2500"/>
              </a:spcBef>
              <a:spcAft>
                <a:spcPts val="600"/>
              </a:spcAft>
              <a:buNone/>
            </a:pPr>
            <a:r>
              <a:rPr lang="en-US" sz="1100" b="1"/>
              <a:t>Unités organisationnelles</a:t>
            </a:r>
          </a:p>
          <a:p>
            <a:pPr marL="0" lvl="1" indent="0">
              <a:lnSpc>
                <a:spcPct val="90000"/>
              </a:lnSpc>
              <a:spcBef>
                <a:spcPts val="1000"/>
              </a:spcBef>
              <a:spcAft>
                <a:spcPts val="600"/>
              </a:spcAft>
              <a:buNone/>
            </a:pPr>
            <a:r>
              <a:rPr lang="en-US" sz="1100"/>
              <a:t>Les unités organisationnelles permettent de regrouper des objets comme utilisateurs, groupes et ordinateurs pour une gestion ciblée.</a:t>
            </a:r>
          </a:p>
          <a:p>
            <a:pPr marL="0" indent="0">
              <a:lnSpc>
                <a:spcPct val="90000"/>
              </a:lnSpc>
              <a:spcBef>
                <a:spcPts val="2500"/>
              </a:spcBef>
              <a:spcAft>
                <a:spcPts val="600"/>
              </a:spcAft>
              <a:buNone/>
            </a:pPr>
            <a:r>
              <a:rPr lang="en-US" sz="1100" b="1"/>
              <a:t>Application des stratégies</a:t>
            </a:r>
          </a:p>
          <a:p>
            <a:pPr marL="0" lvl="1" indent="0">
              <a:lnSpc>
                <a:spcPct val="90000"/>
              </a:lnSpc>
              <a:spcBef>
                <a:spcPts val="1000"/>
              </a:spcBef>
              <a:spcAft>
                <a:spcPts val="600"/>
              </a:spcAft>
              <a:buNone/>
            </a:pPr>
            <a:r>
              <a:rPr lang="en-US" sz="1100"/>
              <a:t>Les stratégies sont appliquées à différents niveaux de la hiérarchie AD pour gérer les ressources et sécuriser l’environnement informatique.</a:t>
            </a:r>
          </a:p>
        </p:txBody>
      </p:sp>
      <p:pic>
        <p:nvPicPr>
          <p:cNvPr id="4" name="Content Placeholder 3" descr="Fichier de fichiers Big Data réseau internet, informatique en nuage">
            <a:extLst>
              <a:ext uri="{FF2B5EF4-FFF2-40B4-BE49-F238E27FC236}">
                <a16:creationId xmlns:a16="http://schemas.microsoft.com/office/drawing/2014/main" id="{5FC58F74-EDA6-4268-9BB4-82AAD24AC0F7}"/>
              </a:ext>
            </a:extLst>
          </p:cNvPr>
          <p:cNvPicPr>
            <a:picLocks noGrp="1" noChangeAspect="1"/>
          </p:cNvPicPr>
          <p:nvPr>
            <p:ph type="pic" idx="1"/>
          </p:nvPr>
        </p:nvPicPr>
        <p:blipFill>
          <a:blip r:embed="rId3"/>
          <a:stretch/>
        </p:blipFill>
        <p:spPr>
          <a:xfrm>
            <a:off x="5063319" y="1410075"/>
            <a:ext cx="6519080" cy="4074425"/>
          </a:xfrm>
          <a:prstGeom prst="rect">
            <a:avLst/>
          </a:prstGeom>
          <a:noFill/>
        </p:spPr>
      </p:pic>
      <p:sp>
        <p:nvSpPr>
          <p:cNvPr id="6" name="Espace réservé du pied de page 5">
            <a:extLst>
              <a:ext uri="{FF2B5EF4-FFF2-40B4-BE49-F238E27FC236}">
                <a16:creationId xmlns:a16="http://schemas.microsoft.com/office/drawing/2014/main" id="{194FA9E0-63E2-25A7-B740-F85FDCBE7D02}"/>
              </a:ext>
            </a:extLst>
          </p:cNvPr>
          <p:cNvSpPr>
            <a:spLocks noGrp="1"/>
          </p:cNvSpPr>
          <p:nvPr>
            <p:ph type="ftr" sz="quarter" idx="11"/>
          </p:nvPr>
        </p:nvSpPr>
        <p:spPr/>
        <p:txBody>
          <a:bodyPr/>
          <a:lstStyle/>
          <a:p>
            <a:pPr rtl="0"/>
            <a:r>
              <a:rPr lang="fr-FR"/>
              <a:t>AFPA-jpm-AD-TSSR- 2025/2026</a:t>
            </a:r>
            <a:endParaRPr lang="fr"/>
          </a:p>
        </p:txBody>
      </p:sp>
      <p:sp>
        <p:nvSpPr>
          <p:cNvPr id="7" name="Espace réservé du numéro de diapositive 6">
            <a:extLst>
              <a:ext uri="{FF2B5EF4-FFF2-40B4-BE49-F238E27FC236}">
                <a16:creationId xmlns:a16="http://schemas.microsoft.com/office/drawing/2014/main" id="{DF1DD275-4751-7F99-EE21-29BCF4BB281B}"/>
              </a:ext>
            </a:extLst>
          </p:cNvPr>
          <p:cNvSpPr>
            <a:spLocks noGrp="1"/>
          </p:cNvSpPr>
          <p:nvPr>
            <p:ph type="sldNum" sz="quarter" idx="12"/>
          </p:nvPr>
        </p:nvSpPr>
        <p:spPr/>
        <p:txBody>
          <a:bodyPr/>
          <a:lstStyle/>
          <a:p>
            <a:pPr rtl="0"/>
            <a:fld id="{CC057153-B650-4DEB-B370-79DDCFDCE934}" type="slidenum">
              <a:rPr lang="en-US" smtClean="0"/>
              <a:t>11</a:t>
            </a:fld>
            <a:endParaRPr lang="en-US"/>
          </a:p>
        </p:txBody>
      </p:sp>
    </p:spTree>
    <p:extLst>
      <p:ext uri="{BB962C8B-B14F-4D97-AF65-F5344CB8AC3E}">
        <p14:creationId xmlns:p14="http://schemas.microsoft.com/office/powerpoint/2010/main" val="27463194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9ECDC-343C-9FBF-E7F0-E4856DBF5465}"/>
              </a:ext>
            </a:extLst>
          </p:cNvPr>
          <p:cNvSpPr>
            <a:spLocks noGrp="1"/>
          </p:cNvSpPr>
          <p:nvPr>
            <p:ph type="ctrTitle"/>
          </p:nvPr>
        </p:nvSpPr>
        <p:spPr>
          <a:xfrm>
            <a:off x="274320" y="1801368"/>
            <a:ext cx="7772400" cy="4572000"/>
          </a:xfrm>
        </p:spPr>
        <p:txBody>
          <a:bodyPr anchor="b">
            <a:normAutofit/>
          </a:bodyPr>
          <a:lstStyle/>
          <a:p>
            <a:r>
              <a:rPr lang="en-US"/>
              <a:t>Lien avec les travaux pratiques</a:t>
            </a:r>
          </a:p>
        </p:txBody>
      </p:sp>
      <p:sp>
        <p:nvSpPr>
          <p:cNvPr id="4" name="Espace réservé du pied de page 3">
            <a:extLst>
              <a:ext uri="{FF2B5EF4-FFF2-40B4-BE49-F238E27FC236}">
                <a16:creationId xmlns:a16="http://schemas.microsoft.com/office/drawing/2014/main" id="{9F552318-BB24-161B-05F4-147C40678962}"/>
              </a:ext>
            </a:extLst>
          </p:cNvPr>
          <p:cNvSpPr>
            <a:spLocks noGrp="1"/>
          </p:cNvSpPr>
          <p:nvPr>
            <p:ph type="ftr" sz="quarter" idx="11"/>
          </p:nvPr>
        </p:nvSpPr>
        <p:spPr/>
        <p:txBody>
          <a:bodyPr/>
          <a:lstStyle/>
          <a:p>
            <a:pPr rtl="0"/>
            <a:r>
              <a:rPr lang="fr-FR"/>
              <a:t>AFPA-jpm-AD-TSSR- 2025/2026</a:t>
            </a:r>
            <a:endParaRPr lang="fr"/>
          </a:p>
        </p:txBody>
      </p:sp>
      <p:sp>
        <p:nvSpPr>
          <p:cNvPr id="5" name="Espace réservé du numéro de diapositive 4">
            <a:extLst>
              <a:ext uri="{FF2B5EF4-FFF2-40B4-BE49-F238E27FC236}">
                <a16:creationId xmlns:a16="http://schemas.microsoft.com/office/drawing/2014/main" id="{CF6738C3-E5FD-C8FE-913F-09890EF6E920}"/>
              </a:ext>
            </a:extLst>
          </p:cNvPr>
          <p:cNvSpPr>
            <a:spLocks noGrp="1"/>
          </p:cNvSpPr>
          <p:nvPr>
            <p:ph type="sldNum" sz="quarter" idx="12"/>
          </p:nvPr>
        </p:nvSpPr>
        <p:spPr/>
        <p:txBody>
          <a:bodyPr/>
          <a:lstStyle/>
          <a:p>
            <a:pPr rtl="0"/>
            <a:fld id="{CC057153-B650-4DEB-B370-79DDCFDCE934}" type="slidenum">
              <a:rPr lang="en-US" smtClean="0"/>
              <a:t>12</a:t>
            </a:fld>
            <a:endParaRPr lang="en-US"/>
          </a:p>
        </p:txBody>
      </p:sp>
    </p:spTree>
    <p:extLst>
      <p:ext uri="{BB962C8B-B14F-4D97-AF65-F5344CB8AC3E}">
        <p14:creationId xmlns:p14="http://schemas.microsoft.com/office/powerpoint/2010/main" val="24115830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F639E-29DA-78B5-7E8C-5E50AA60CC9F}"/>
              </a:ext>
            </a:extLst>
          </p:cNvPr>
          <p:cNvSpPr>
            <a:spLocks noGrp="1"/>
          </p:cNvSpPr>
          <p:nvPr>
            <p:ph type="title"/>
          </p:nvPr>
        </p:nvSpPr>
        <p:spPr>
          <a:xfrm>
            <a:off x="137159" y="151598"/>
            <a:ext cx="11924209" cy="528186"/>
          </a:xfrm>
        </p:spPr>
        <p:txBody>
          <a:bodyPr anchor="ctr">
            <a:normAutofit/>
          </a:bodyPr>
          <a:lstStyle/>
          <a:p>
            <a:r>
              <a:rPr lang="en-US"/>
              <a:t>TP pour approfondir la pratique</a:t>
            </a:r>
          </a:p>
        </p:txBody>
      </p:sp>
      <p:sp>
        <p:nvSpPr>
          <p:cNvPr id="5" name="TextBox 4">
            <a:extLst>
              <a:ext uri="{FF2B5EF4-FFF2-40B4-BE49-F238E27FC236}">
                <a16:creationId xmlns:a16="http://schemas.microsoft.com/office/drawing/2014/main" id="{CD7B56D2-0C39-4760-860A-165EDB2ED264}"/>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37159" y="776036"/>
            <a:ext cx="5866854" cy="5676965"/>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Installation d’AD DS</a:t>
            </a:r>
          </a:p>
          <a:p>
            <a:pPr marL="0" lvl="1" indent="0">
              <a:spcBef>
                <a:spcPts val="1000"/>
              </a:spcBef>
              <a:spcAft>
                <a:spcPts val="600"/>
              </a:spcAft>
              <a:buFont typeface="Arial" panose="020B0604020202020204" pitchFamily="34" charset="0"/>
              <a:buNone/>
            </a:pPr>
            <a:r>
              <a:rPr lang="en-US" sz="1400"/>
              <a:t>Les apprenants installeront Active Directory Domain Services pour créer une infrastructure réseau sécurisée et centralisée.</a:t>
            </a:r>
          </a:p>
          <a:p>
            <a:pPr marL="0" indent="0">
              <a:spcBef>
                <a:spcPts val="2500"/>
              </a:spcBef>
              <a:spcAft>
                <a:spcPts val="600"/>
              </a:spcAft>
              <a:buFont typeface="Arial" panose="020B0604020202020204" pitchFamily="34" charset="0"/>
              <a:buNone/>
            </a:pPr>
            <a:r>
              <a:rPr lang="en-US" sz="1400" b="1"/>
              <a:t>Gestion des utilisateurs et groupes</a:t>
            </a:r>
          </a:p>
          <a:p>
            <a:pPr marL="0" lvl="1" indent="0">
              <a:spcBef>
                <a:spcPts val="1000"/>
              </a:spcBef>
              <a:spcAft>
                <a:spcPts val="600"/>
              </a:spcAft>
              <a:buFont typeface="Arial" panose="020B0604020202020204" pitchFamily="34" charset="0"/>
              <a:buNone/>
            </a:pPr>
            <a:r>
              <a:rPr lang="en-US" sz="1400"/>
              <a:t>Création et gestion des utilisateurs et groupes pour organiser et contrôler l’accès au réseau.</a:t>
            </a:r>
          </a:p>
          <a:p>
            <a:pPr marL="0" indent="0">
              <a:spcBef>
                <a:spcPts val="2500"/>
              </a:spcBef>
              <a:spcAft>
                <a:spcPts val="600"/>
              </a:spcAft>
              <a:buFont typeface="Arial" panose="020B0604020202020204" pitchFamily="34" charset="0"/>
              <a:buNone/>
            </a:pPr>
            <a:r>
              <a:rPr lang="en-US" sz="1400" b="1"/>
              <a:t>Intégration poste client</a:t>
            </a:r>
          </a:p>
          <a:p>
            <a:pPr marL="0" lvl="1" indent="0">
              <a:spcBef>
                <a:spcPts val="1000"/>
              </a:spcBef>
              <a:spcAft>
                <a:spcPts val="600"/>
              </a:spcAft>
              <a:buFont typeface="Arial" panose="020B0604020202020204" pitchFamily="34" charset="0"/>
              <a:buNone/>
            </a:pPr>
            <a:r>
              <a:rPr lang="en-US" sz="1400"/>
              <a:t>Les apprenants intégreront un poste client au domaine pour assurer la gestion centralisée des ressources.</a:t>
            </a:r>
          </a:p>
          <a:p>
            <a:pPr marL="0" indent="0">
              <a:spcBef>
                <a:spcPts val="2500"/>
              </a:spcBef>
              <a:spcAft>
                <a:spcPts val="600"/>
              </a:spcAft>
              <a:buFont typeface="Arial" panose="020B0604020202020204" pitchFamily="34" charset="0"/>
              <a:buNone/>
            </a:pPr>
            <a:r>
              <a:rPr lang="en-US" sz="1400" b="1"/>
              <a:t>Configuration des GPO et scripts</a:t>
            </a:r>
          </a:p>
          <a:p>
            <a:pPr marL="0" lvl="1" indent="0">
              <a:spcBef>
                <a:spcPts val="1000"/>
              </a:spcBef>
              <a:spcAft>
                <a:spcPts val="600"/>
              </a:spcAft>
              <a:buFont typeface="Arial" panose="020B0604020202020204" pitchFamily="34" charset="0"/>
              <a:buNone/>
            </a:pPr>
            <a:r>
              <a:rPr lang="en-US" sz="1400"/>
              <a:t>Configuration des stratégies de groupe et automatisation via des scripts pour optimiser la gestion du système.</a:t>
            </a:r>
          </a:p>
        </p:txBody>
      </p:sp>
      <p:pic>
        <p:nvPicPr>
          <p:cNvPr id="4" name="Content Placeholder 3" descr="Serveur et postes de travail - réseau informatique.">
            <a:extLst>
              <a:ext uri="{FF2B5EF4-FFF2-40B4-BE49-F238E27FC236}">
                <a16:creationId xmlns:a16="http://schemas.microsoft.com/office/drawing/2014/main" id="{7D2A22C8-1006-4A5E-8956-389EB4453DB1}"/>
              </a:ext>
            </a:extLst>
          </p:cNvPr>
          <p:cNvPicPr>
            <a:picLocks noGrp="1" noChangeAspect="1"/>
          </p:cNvPicPr>
          <p:nvPr>
            <p:ph idx="1"/>
          </p:nvPr>
        </p:nvPicPr>
        <p:blipFill>
          <a:blip r:embed="rId3"/>
          <a:srcRect l="16177" r="15872" b="-2"/>
          <a:stretch>
            <a:fillRect/>
          </a:stretch>
        </p:blipFill>
        <p:spPr>
          <a:xfrm>
            <a:off x="6194513" y="776036"/>
            <a:ext cx="5866854" cy="5676965"/>
          </a:xfrm>
          <a:prstGeom prst="rect">
            <a:avLst/>
          </a:prstGeom>
          <a:noFill/>
        </p:spPr>
      </p:pic>
      <p:sp>
        <p:nvSpPr>
          <p:cNvPr id="6" name="Espace réservé du pied de page 5">
            <a:extLst>
              <a:ext uri="{FF2B5EF4-FFF2-40B4-BE49-F238E27FC236}">
                <a16:creationId xmlns:a16="http://schemas.microsoft.com/office/drawing/2014/main" id="{9F0D1758-2548-0885-1FC2-8DA575CFA93F}"/>
              </a:ext>
            </a:extLst>
          </p:cNvPr>
          <p:cNvSpPr>
            <a:spLocks noGrp="1"/>
          </p:cNvSpPr>
          <p:nvPr>
            <p:ph type="ftr" sz="quarter" idx="11"/>
          </p:nvPr>
        </p:nvSpPr>
        <p:spPr/>
        <p:txBody>
          <a:bodyPr/>
          <a:lstStyle/>
          <a:p>
            <a:pPr rtl="0"/>
            <a:r>
              <a:rPr lang="fr-FR"/>
              <a:t>AFPA-jpm-AD-TSSR- 2025/2026</a:t>
            </a:r>
            <a:endParaRPr lang="fr"/>
          </a:p>
        </p:txBody>
      </p:sp>
      <p:sp>
        <p:nvSpPr>
          <p:cNvPr id="7" name="Espace réservé du numéro de diapositive 6">
            <a:extLst>
              <a:ext uri="{FF2B5EF4-FFF2-40B4-BE49-F238E27FC236}">
                <a16:creationId xmlns:a16="http://schemas.microsoft.com/office/drawing/2014/main" id="{ED0A5913-750C-78C9-3AA4-EAB46BEA3B2C}"/>
              </a:ext>
            </a:extLst>
          </p:cNvPr>
          <p:cNvSpPr>
            <a:spLocks noGrp="1"/>
          </p:cNvSpPr>
          <p:nvPr>
            <p:ph type="sldNum" sz="quarter" idx="12"/>
          </p:nvPr>
        </p:nvSpPr>
        <p:spPr/>
        <p:txBody>
          <a:bodyPr/>
          <a:lstStyle/>
          <a:p>
            <a:pPr rtl="0"/>
            <a:fld id="{CC057153-B650-4DEB-B370-79DDCFDCE934}" type="slidenum">
              <a:rPr lang="en-US" smtClean="0"/>
              <a:t>13</a:t>
            </a:fld>
            <a:endParaRPr lang="en-US"/>
          </a:p>
        </p:txBody>
      </p:sp>
    </p:spTree>
    <p:extLst>
      <p:ext uri="{BB962C8B-B14F-4D97-AF65-F5344CB8AC3E}">
        <p14:creationId xmlns:p14="http://schemas.microsoft.com/office/powerpoint/2010/main" val="657071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C1243-1AC3-8447-0736-7C6040700782}"/>
              </a:ext>
            </a:extLst>
          </p:cNvPr>
          <p:cNvSpPr>
            <a:spLocks noGrp="1"/>
          </p:cNvSpPr>
          <p:nvPr>
            <p:ph type="ctrTitle"/>
          </p:nvPr>
        </p:nvSpPr>
        <p:spPr>
          <a:xfrm>
            <a:off x="274320" y="1801368"/>
            <a:ext cx="7772400" cy="4572000"/>
          </a:xfrm>
        </p:spPr>
        <p:txBody>
          <a:bodyPr anchor="b">
            <a:normAutofit/>
          </a:bodyPr>
          <a:lstStyle/>
          <a:p>
            <a:r>
              <a:rPr lang="en-US"/>
              <a:t>Conclusion et ouverture</a:t>
            </a:r>
          </a:p>
        </p:txBody>
      </p:sp>
      <p:sp>
        <p:nvSpPr>
          <p:cNvPr id="4" name="Espace réservé du pied de page 3">
            <a:extLst>
              <a:ext uri="{FF2B5EF4-FFF2-40B4-BE49-F238E27FC236}">
                <a16:creationId xmlns:a16="http://schemas.microsoft.com/office/drawing/2014/main" id="{D31A769D-2EF9-9BB7-4F4E-13C671F3E27C}"/>
              </a:ext>
            </a:extLst>
          </p:cNvPr>
          <p:cNvSpPr>
            <a:spLocks noGrp="1"/>
          </p:cNvSpPr>
          <p:nvPr>
            <p:ph type="ftr" sz="quarter" idx="11"/>
          </p:nvPr>
        </p:nvSpPr>
        <p:spPr/>
        <p:txBody>
          <a:bodyPr/>
          <a:lstStyle/>
          <a:p>
            <a:pPr rtl="0"/>
            <a:r>
              <a:rPr lang="fr-FR"/>
              <a:t>AFPA-jpm-AD-TSSR- 2025/2026</a:t>
            </a:r>
            <a:endParaRPr lang="fr"/>
          </a:p>
        </p:txBody>
      </p:sp>
      <p:sp>
        <p:nvSpPr>
          <p:cNvPr id="5" name="Espace réservé du numéro de diapositive 4">
            <a:extLst>
              <a:ext uri="{FF2B5EF4-FFF2-40B4-BE49-F238E27FC236}">
                <a16:creationId xmlns:a16="http://schemas.microsoft.com/office/drawing/2014/main" id="{7326C9BC-ACCB-B416-26A9-21774F5C9282}"/>
              </a:ext>
            </a:extLst>
          </p:cNvPr>
          <p:cNvSpPr>
            <a:spLocks noGrp="1"/>
          </p:cNvSpPr>
          <p:nvPr>
            <p:ph type="sldNum" sz="quarter" idx="12"/>
          </p:nvPr>
        </p:nvSpPr>
        <p:spPr/>
        <p:txBody>
          <a:bodyPr/>
          <a:lstStyle/>
          <a:p>
            <a:pPr rtl="0"/>
            <a:fld id="{CC057153-B650-4DEB-B370-79DDCFDCE934}" type="slidenum">
              <a:rPr lang="en-US" smtClean="0"/>
              <a:t>14</a:t>
            </a:fld>
            <a:endParaRPr lang="en-US"/>
          </a:p>
        </p:txBody>
      </p:sp>
    </p:spTree>
    <p:extLst>
      <p:ext uri="{BB962C8B-B14F-4D97-AF65-F5344CB8AC3E}">
        <p14:creationId xmlns:p14="http://schemas.microsoft.com/office/powerpoint/2010/main" val="36366353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3B64D-895D-63B6-C520-9195D0663EA7}"/>
              </a:ext>
            </a:extLst>
          </p:cNvPr>
          <p:cNvSpPr>
            <a:spLocks noGrp="1"/>
          </p:cNvSpPr>
          <p:nvPr>
            <p:ph type="title"/>
          </p:nvPr>
        </p:nvSpPr>
        <p:spPr>
          <a:xfrm>
            <a:off x="137159" y="151598"/>
            <a:ext cx="11924209" cy="528186"/>
          </a:xfrm>
        </p:spPr>
        <p:txBody>
          <a:bodyPr anchor="ctr">
            <a:normAutofit/>
          </a:bodyPr>
          <a:lstStyle/>
          <a:p>
            <a:r>
              <a:rPr lang="en-US"/>
              <a:t>Pourquoi approfondir Active Directory</a:t>
            </a:r>
          </a:p>
        </p:txBody>
      </p:sp>
      <p:sp>
        <p:nvSpPr>
          <p:cNvPr id="5" name="TextBox 4">
            <a:extLst>
              <a:ext uri="{FF2B5EF4-FFF2-40B4-BE49-F238E27FC236}">
                <a16:creationId xmlns:a16="http://schemas.microsoft.com/office/drawing/2014/main" id="{DFA17E11-A328-444F-AB53-145C9BEDA919}"/>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37159" y="776036"/>
            <a:ext cx="5866854" cy="5676965"/>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Importance d’Active Directory</a:t>
            </a:r>
          </a:p>
          <a:p>
            <a:pPr marL="0" lvl="1" indent="0">
              <a:spcBef>
                <a:spcPts val="1000"/>
              </a:spcBef>
              <a:spcAft>
                <a:spcPts val="600"/>
              </a:spcAft>
              <a:buFont typeface="Arial" panose="020B0604020202020204" pitchFamily="34" charset="0"/>
              <a:buNone/>
            </a:pPr>
            <a:r>
              <a:rPr lang="en-US" sz="1400"/>
              <a:t>Active Directory est la base des systèmes d’information modernes, essentielle pour la gestion centralisée des ressources réseau.</a:t>
            </a:r>
          </a:p>
          <a:p>
            <a:pPr marL="0" indent="0">
              <a:spcBef>
                <a:spcPts val="2500"/>
              </a:spcBef>
              <a:spcAft>
                <a:spcPts val="600"/>
              </a:spcAft>
              <a:buFont typeface="Arial" panose="020B0604020202020204" pitchFamily="34" charset="0"/>
              <a:buNone/>
            </a:pPr>
            <a:r>
              <a:rPr lang="en-US" sz="1400" b="1"/>
              <a:t>Sécurité et cohérence</a:t>
            </a:r>
          </a:p>
          <a:p>
            <a:pPr marL="0" lvl="1" indent="0">
              <a:spcBef>
                <a:spcPts val="1000"/>
              </a:spcBef>
              <a:spcAft>
                <a:spcPts val="600"/>
              </a:spcAft>
              <a:buFont typeface="Arial" panose="020B0604020202020204" pitchFamily="34" charset="0"/>
              <a:buNone/>
            </a:pPr>
            <a:r>
              <a:rPr lang="en-US" sz="1400"/>
              <a:t>La maîtrise d’Active Directory garantit la sécurité des données et la cohérence des infrastructures réseau d’entreprise.</a:t>
            </a:r>
          </a:p>
          <a:p>
            <a:pPr marL="0" indent="0">
              <a:spcBef>
                <a:spcPts val="2500"/>
              </a:spcBef>
              <a:spcAft>
                <a:spcPts val="600"/>
              </a:spcAft>
              <a:buFont typeface="Arial" panose="020B0604020202020204" pitchFamily="34" charset="0"/>
              <a:buNone/>
            </a:pPr>
            <a:r>
              <a:rPr lang="en-US" sz="1400" b="1"/>
              <a:t>Compétences recherchées</a:t>
            </a:r>
          </a:p>
          <a:p>
            <a:pPr marL="0" lvl="1" indent="0">
              <a:spcBef>
                <a:spcPts val="1000"/>
              </a:spcBef>
              <a:spcAft>
                <a:spcPts val="600"/>
              </a:spcAft>
              <a:buFont typeface="Arial" panose="020B0604020202020204" pitchFamily="34" charset="0"/>
              <a:buNone/>
            </a:pPr>
            <a:r>
              <a:rPr lang="en-US" sz="1400"/>
              <a:t>Les compétences en Active Directory sont très prisées sur le marché du travail, valorisant les professionnels en informatique.</a:t>
            </a:r>
          </a:p>
          <a:p>
            <a:pPr marL="0" indent="0">
              <a:spcBef>
                <a:spcPts val="2500"/>
              </a:spcBef>
              <a:spcAft>
                <a:spcPts val="600"/>
              </a:spcAft>
              <a:buFont typeface="Arial" panose="020B0604020202020204" pitchFamily="34" charset="0"/>
              <a:buNone/>
            </a:pPr>
            <a:r>
              <a:rPr lang="en-US" sz="1400" b="1"/>
              <a:t>Apprentissage pratique</a:t>
            </a:r>
          </a:p>
          <a:p>
            <a:pPr marL="0" lvl="1" indent="0">
              <a:spcBef>
                <a:spcPts val="1000"/>
              </a:spcBef>
              <a:spcAft>
                <a:spcPts val="600"/>
              </a:spcAft>
              <a:buFont typeface="Arial" panose="020B0604020202020204" pitchFamily="34" charset="0"/>
              <a:buNone/>
            </a:pPr>
            <a:r>
              <a:rPr lang="en-US" sz="1400"/>
              <a:t>Les travaux pratiques offrent une découverte concrète des fonctionnalités d’Active Directory et un développement de compétences pratiques.</a:t>
            </a:r>
          </a:p>
        </p:txBody>
      </p:sp>
      <p:pic>
        <p:nvPicPr>
          <p:cNvPr id="4" name="Content Placeholder 3" descr="Concept numérique qui présente un réseau abstrait et un concept d’optimisation de la sécurité et de technologie internet  ">
            <a:extLst>
              <a:ext uri="{FF2B5EF4-FFF2-40B4-BE49-F238E27FC236}">
                <a16:creationId xmlns:a16="http://schemas.microsoft.com/office/drawing/2014/main" id="{D5A356CD-F2C3-4B31-BD7C-78E4A96E9B1A}"/>
              </a:ext>
            </a:extLst>
          </p:cNvPr>
          <p:cNvPicPr>
            <a:picLocks noGrp="1" noChangeAspect="1"/>
          </p:cNvPicPr>
          <p:nvPr>
            <p:ph idx="1"/>
          </p:nvPr>
        </p:nvPicPr>
        <p:blipFill>
          <a:blip r:embed="rId3"/>
          <a:srcRect l="14688" r="18136" b="-2"/>
          <a:stretch>
            <a:fillRect/>
          </a:stretch>
        </p:blipFill>
        <p:spPr>
          <a:xfrm>
            <a:off x="6194513" y="776036"/>
            <a:ext cx="5866854" cy="5676965"/>
          </a:xfrm>
          <a:prstGeom prst="rect">
            <a:avLst/>
          </a:prstGeom>
          <a:noFill/>
        </p:spPr>
      </p:pic>
      <p:sp>
        <p:nvSpPr>
          <p:cNvPr id="6" name="Espace réservé du pied de page 5">
            <a:extLst>
              <a:ext uri="{FF2B5EF4-FFF2-40B4-BE49-F238E27FC236}">
                <a16:creationId xmlns:a16="http://schemas.microsoft.com/office/drawing/2014/main" id="{9B2D2AFE-C7D4-09E8-6DA0-21269A9C5783}"/>
              </a:ext>
            </a:extLst>
          </p:cNvPr>
          <p:cNvSpPr>
            <a:spLocks noGrp="1"/>
          </p:cNvSpPr>
          <p:nvPr>
            <p:ph type="ftr" sz="quarter" idx="11"/>
          </p:nvPr>
        </p:nvSpPr>
        <p:spPr/>
        <p:txBody>
          <a:bodyPr/>
          <a:lstStyle/>
          <a:p>
            <a:pPr rtl="0"/>
            <a:r>
              <a:rPr lang="fr-FR"/>
              <a:t>AFPA-jpm-AD-TSSR- 2025/2026</a:t>
            </a:r>
            <a:endParaRPr lang="fr"/>
          </a:p>
        </p:txBody>
      </p:sp>
      <p:sp>
        <p:nvSpPr>
          <p:cNvPr id="7" name="Espace réservé du numéro de diapositive 6">
            <a:extLst>
              <a:ext uri="{FF2B5EF4-FFF2-40B4-BE49-F238E27FC236}">
                <a16:creationId xmlns:a16="http://schemas.microsoft.com/office/drawing/2014/main" id="{09A77E24-A3C9-95DE-08EA-5F5FEAFA8FBA}"/>
              </a:ext>
            </a:extLst>
          </p:cNvPr>
          <p:cNvSpPr>
            <a:spLocks noGrp="1"/>
          </p:cNvSpPr>
          <p:nvPr>
            <p:ph type="sldNum" sz="quarter" idx="12"/>
          </p:nvPr>
        </p:nvSpPr>
        <p:spPr/>
        <p:txBody>
          <a:bodyPr/>
          <a:lstStyle/>
          <a:p>
            <a:pPr rtl="0"/>
            <a:fld id="{CC057153-B650-4DEB-B370-79DDCFDCE934}" type="slidenum">
              <a:rPr lang="en-US" smtClean="0"/>
              <a:t>15</a:t>
            </a:fld>
            <a:endParaRPr lang="en-US"/>
          </a:p>
        </p:txBody>
      </p:sp>
    </p:spTree>
    <p:extLst>
      <p:ext uri="{BB962C8B-B14F-4D97-AF65-F5344CB8AC3E}">
        <p14:creationId xmlns:p14="http://schemas.microsoft.com/office/powerpoint/2010/main" val="34046694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Helena">
  <a:themeElements>
    <a:clrScheme name="Helen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lena" id="{83D43F4A-02D5-42AD-9542-27487597C212}" vid="{14154C61-C2E2-42F2-9833-4EC39495D4C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324d2b90-11f2-4fdf-990a-54fa46247cf8">
      <Terms xmlns="http://schemas.microsoft.com/office/infopath/2007/PartnerControls"/>
    </lcf76f155ced4ddcb4097134ff3c332f>
    <ThemeID xmlns="324d2b90-11f2-4fdf-990a-54fa46247cf8" xsi:nil="true"/>
    <_ip_UnifiedCompliancePolicyProperties xmlns="http://schemas.microsoft.com/sharepoint/v3" xsi:nil="true"/>
    <TaxCatchAll xmlns="b817b00b-f121-400f-976b-40959b1c7d14" xsi:nil="true"/>
    <SessionID xmlns="324d2b90-11f2-4fdf-990a-54fa46247cf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AB4D63BEF6CE74A98DE71B79A4EFA2E" ma:contentTypeVersion="39" ma:contentTypeDescription="Create a new document." ma:contentTypeScope="" ma:versionID="7cd33766ae37bc020c6feee22e439f0a">
  <xsd:schema xmlns:xsd="http://www.w3.org/2001/XMLSchema" xmlns:xs="http://www.w3.org/2001/XMLSchema" xmlns:p="http://schemas.microsoft.com/office/2006/metadata/properties" xmlns:ns1="http://schemas.microsoft.com/sharepoint/v3" xmlns:ns2="324d2b90-11f2-4fdf-990a-54fa46247cf8" xmlns:ns3="b817b00b-f121-400f-976b-40959b1c7d14" targetNamespace="http://schemas.microsoft.com/office/2006/metadata/properties" ma:root="true" ma:fieldsID="660e4b43d8eb9c1b699934af2b892cbb" ns1:_="" ns2:_="" ns3:_="">
    <xsd:import namespace="http://schemas.microsoft.com/sharepoint/v3"/>
    <xsd:import namespace="324d2b90-11f2-4fdf-990a-54fa46247cf8"/>
    <xsd:import namespace="b817b00b-f121-400f-976b-40959b1c7d1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1:_ip_UnifiedCompliancePolicyProperties" minOccurs="0"/>
                <xsd:element ref="ns1:_ip_UnifiedCompliancePolicyUIAction" minOccurs="0"/>
                <xsd:element ref="ns3:SharedWithUsers" minOccurs="0"/>
                <xsd:element ref="ns3:SharedWithDetails" minOccurs="0"/>
                <xsd:element ref="ns2:SessionID" minOccurs="0"/>
                <xsd:element ref="ns2:ThemeID" minOccurs="0"/>
                <xsd:element ref="ns2:MediaServiceBillingMetadata"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4d2b90-11f2-4fdf-990a-54fa46247c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SessionID" ma:index="16" nillable="true" ma:displayName="Session ID" ma:format="Dropdown" ma:internalName="SessionID">
      <xsd:simpleType>
        <xsd:restriction base="dms:Text">
          <xsd:maxLength value="255"/>
        </xsd:restriction>
      </xsd:simpleType>
    </xsd:element>
    <xsd:element name="ThemeID" ma:index="17" nillable="true" ma:displayName="ThemeID" ma:format="Dropdown" ma:internalName="ThemeID">
      <xsd:simpleType>
        <xsd:restriction base="dms:Text">
          <xsd:maxLength value="255"/>
        </xsd:restriction>
      </xsd:simpleType>
    </xsd:element>
    <xsd:element name="MediaServiceBillingMetadata" ma:index="18" nillable="true" ma:displayName="MediaServiceBillingMetadata" ma:hidden="true" ma:internalName="MediaServiceBillingMetadata"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DateTaken" ma:index="22" nillable="true" ma:displayName="MediaServiceDateTaken" ma:hidden="true" ma:indexed="true" ma:internalName="MediaServiceDateTaken" ma:readOnly="true">
      <xsd:simpleType>
        <xsd:restriction base="dms:Text"/>
      </xsd:simpleType>
    </xsd:element>
    <xsd:element name="MediaServiceOCR" ma:index="23" nillable="true" ma:displayName="Extracted Text" ma:internalName="MediaServiceOCR" ma:readOnly="true">
      <xsd:simpleType>
        <xsd:restriction base="dms:Note">
          <xsd:maxLength value="255"/>
        </xsd:restriction>
      </xsd:simpleType>
    </xsd:element>
    <xsd:element name="MediaServiceGenerationTime" ma:index="24" nillable="true" ma:displayName="MediaServiceGenerationTime" ma:hidden="true" ma:internalName="MediaServiceGenerationTime" ma:readOnly="true">
      <xsd:simpleType>
        <xsd:restriction base="dms:Text"/>
      </xsd:simpleType>
    </xsd:element>
    <xsd:element name="MediaServiceEventHashCode" ma:index="25" nillable="true" ma:displayName="MediaServiceEventHashCode" ma:hidden="true" ma:internalName="MediaServiceEventHashCode" ma:readOnly="true">
      <xsd:simpleType>
        <xsd:restriction base="dms:Text"/>
      </xsd:simpleType>
    </xsd:element>
    <xsd:element name="MediaLengthInSeconds" ma:index="26"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817b00b-f121-400f-976b-40959b1c7d1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d7dac1a7-ed5b-4681-ab90-166fc923ebde}" ma:internalName="TaxCatchAll" ma:showField="CatchAllData" ma:web="b817b00b-f121-400f-976b-40959b1c7d1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E39BF6F-A9D1-4EA2-B01F-4ED29D37CEC6}">
  <ds:schemaRefs>
    <ds:schemaRef ds:uri="http://schemas.microsoft.com/office/2006/metadata/properties"/>
    <ds:schemaRef ds:uri="http://schemas.microsoft.com/office/infopath/2007/PartnerControls"/>
    <ds:schemaRef ds:uri="http://schemas.microsoft.com/sharepoint/v3"/>
    <ds:schemaRef ds:uri="324d2b90-11f2-4fdf-990a-54fa46247cf8"/>
    <ds:schemaRef ds:uri="b817b00b-f121-400f-976b-40959b1c7d14"/>
  </ds:schemaRefs>
</ds:datastoreItem>
</file>

<file path=customXml/itemProps2.xml><?xml version="1.0" encoding="utf-8"?>
<ds:datastoreItem xmlns:ds="http://schemas.openxmlformats.org/officeDocument/2006/customXml" ds:itemID="{0F0AD58D-976C-4DED-96D4-E1028BB62549}">
  <ds:schemaRefs>
    <ds:schemaRef ds:uri="http://schemas.microsoft.com/sharepoint/v3/contenttype/forms"/>
  </ds:schemaRefs>
</ds:datastoreItem>
</file>

<file path=customXml/itemProps3.xml><?xml version="1.0" encoding="utf-8"?>
<ds:datastoreItem xmlns:ds="http://schemas.openxmlformats.org/officeDocument/2006/customXml" ds:itemID="{7D56C25A-7455-4FB0-95C4-F0C448B450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24d2b90-11f2-4fdf-990a-54fa46247cf8"/>
    <ds:schemaRef ds:uri="b817b00b-f121-400f-976b-40959b1c7d1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emplate>Helena</Template>
  <TotalTime>4</TotalTime>
  <Words>1367</Words>
  <Application>Microsoft Office PowerPoint</Application>
  <PresentationFormat>Grand écran</PresentationFormat>
  <Paragraphs>126</Paragraphs>
  <Slides>15</Slides>
  <Notes>15</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15</vt:i4>
      </vt:variant>
    </vt:vector>
  </HeadingPairs>
  <TitlesOfParts>
    <vt:vector size="19" baseType="lpstr">
      <vt:lpstr>Aptos</vt:lpstr>
      <vt:lpstr>Arial</vt:lpstr>
      <vt:lpstr>Neue Haas Grotesk Text Pro</vt:lpstr>
      <vt:lpstr>Helena</vt:lpstr>
      <vt:lpstr>Introduction à Active Directory</vt:lpstr>
      <vt:lpstr>Présentation générale d’Active Directory</vt:lpstr>
      <vt:lpstr>Qu’est-ce qu’Active Directory et pourquoi est-il essentiel ?</vt:lpstr>
      <vt:lpstr>Concepts clés d’Active Directory</vt:lpstr>
      <vt:lpstr>Forêt, domaine et unités organisationnelles (OU)</vt:lpstr>
      <vt:lpstr>Avantages et utilité pour les entreprises</vt:lpstr>
      <vt:lpstr>Pourquoi Active Directory est incontournable</vt:lpstr>
      <vt:lpstr>Services associés à Active Directory</vt:lpstr>
      <vt:lpstr>DNS, DHCP et GPO</vt:lpstr>
      <vt:lpstr>Schéma de la structure Active Directory</vt:lpstr>
      <vt:lpstr>Illustration de la hiérarchie AD</vt:lpstr>
      <vt:lpstr>Lien avec les travaux pratiques</vt:lpstr>
      <vt:lpstr>TP pour approfondir la pratique</vt:lpstr>
      <vt:lpstr>Conclusion et ouverture</vt:lpstr>
      <vt:lpstr>Pourquoi approfondir Active Directory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Salaguinto</dc:creator>
  <cp:lastModifiedBy>Menoret Jannick-Pierre</cp:lastModifiedBy>
  <cp:revision>5</cp:revision>
  <dcterms:created xsi:type="dcterms:W3CDTF">2025-02-20T22:27:01Z</dcterms:created>
  <dcterms:modified xsi:type="dcterms:W3CDTF">2025-12-07T16:15:33Z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0x010100CAB4D63BEF6CE74A98DE71B79A4EFA2E</vt:lpwstr>
  </property>
  <property fmtid="{D5CDD505-2E9C-101B-9397-08002B2CF9AE}" pid="3" name="MediaServiceImageTags">
    <vt:lpwstr/>
  </property>
</Properties>
</file>