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257" r:id="rId6"/>
    <p:sldId id="260" r:id="rId7"/>
    <p:sldId id="258" r:id="rId8"/>
    <p:sldId id="272" r:id="rId9"/>
    <p:sldId id="259" r:id="rId10"/>
    <p:sldId id="267" r:id="rId11"/>
    <p:sldId id="268" r:id="rId12"/>
    <p:sldId id="273" r:id="rId13"/>
    <p:sldId id="269" r:id="rId14"/>
    <p:sldId id="275" r:id="rId15"/>
    <p:sldId id="274" r:id="rId16"/>
    <p:sldId id="277" r:id="rId17"/>
    <p:sldId id="270" r:id="rId18"/>
    <p:sldId id="278" r:id="rId19"/>
    <p:sldId id="271" r:id="rId20"/>
    <p:sldId id="264" r:id="rId21"/>
    <p:sldId id="280" r:id="rId22"/>
  </p:sldIdLst>
  <p:sldSz cx="12192000" cy="6858000"/>
  <p:notesSz cx="6858000" cy="9144000"/>
  <p:defaultTextStyle>
    <a:defPPr rtl="0"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7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F1E4"/>
    <a:srgbClr val="B8D3E8"/>
    <a:srgbClr val="197DCE"/>
    <a:srgbClr val="BC7FBB"/>
    <a:srgbClr val="7FC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9A22CB-AAA3-10C9-856A-BC0A0C2D2154}" v="1" dt="2026-01-23T06:17:20.951"/>
  </p1510:revLst>
</p1510:revInfo>
</file>

<file path=ppt/tableStyles.xml><?xml version="1.0" encoding="utf-8"?>
<a:tblStyleLst xmlns:a="http://schemas.openxmlformats.org/drawingml/2006/main" def="{9DCAF9ED-07DC-4A11-8D7F-57B35C25682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291" autoAdjust="0"/>
  </p:normalViewPr>
  <p:slideViewPr>
    <p:cSldViewPr snapToGrid="0" showGuides="1">
      <p:cViewPr varScale="1">
        <p:scale>
          <a:sx n="115" d="100"/>
          <a:sy n="115" d="100"/>
        </p:scale>
        <p:origin x="372" y="108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6" d="100"/>
          <a:sy n="86" d="100"/>
        </p:scale>
        <p:origin x="3018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en-tête 1">
            <a:extLst>
              <a:ext uri="{FF2B5EF4-FFF2-40B4-BE49-F238E27FC236}">
                <a16:creationId xmlns:a16="http://schemas.microsoft.com/office/drawing/2014/main" id="{939FB0DB-6E14-4D38-930B-E188F6E13CB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fr-FR"/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F6DB5971-2675-487B-9E88-02DB3F19D0B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276D78A-6B5B-4C52-BA9D-303889584C9D}" type="datetime1">
              <a:rPr lang="fr-FR" smtClean="0"/>
              <a:t>22/01/2026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D98F2125-3128-41A1-8437-EB29536F4DF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4663736B-7E4B-4A53-8310-E0970E67F8A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A4B18F8-B739-4178-8D2D-879F4A27DC29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9290700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en-tête 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fr-FR" noProof="0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2F2543-F50A-492A-BD61-A2E2AD7611D7}" type="datetime1">
              <a:rPr lang="fr-FR" noProof="0" smtClean="0"/>
              <a:pPr/>
              <a:t>22/01/2026</a:t>
            </a:fld>
            <a:endParaRPr lang="fr-FR" noProof="0"/>
          </a:p>
        </p:txBody>
      </p:sp>
      <p:sp>
        <p:nvSpPr>
          <p:cNvPr id="4" name="Espace réservé de l’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fr-FR" noProof="0"/>
          </a:p>
        </p:txBody>
      </p:sp>
      <p:sp>
        <p:nvSpPr>
          <p:cNvPr id="5" name="Espace réservé des commentair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fr-FR" noProof="0"/>
              <a:t>Modifiez les styles du texte du masque</a:t>
            </a:r>
          </a:p>
          <a:p>
            <a:pPr lvl="1" rtl="0"/>
            <a:r>
              <a:rPr lang="fr-FR" noProof="0"/>
              <a:t>Deuxième niveau</a:t>
            </a:r>
          </a:p>
          <a:p>
            <a:pPr lvl="2" rtl="0"/>
            <a:r>
              <a:rPr lang="fr-FR" noProof="0"/>
              <a:t>Troisième niveau</a:t>
            </a:r>
          </a:p>
          <a:p>
            <a:pPr lvl="3" rtl="0"/>
            <a:r>
              <a:rPr lang="fr-FR" noProof="0"/>
              <a:t>Quatrième niveau</a:t>
            </a:r>
          </a:p>
          <a:p>
            <a:pPr lvl="4" rtl="0"/>
            <a:r>
              <a:rPr lang="fr-FR" noProof="0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fr-FR" noProof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3D78A92-0141-4330-8F3E-FAADFAC23844}" type="slidenum">
              <a:rPr lang="fr-FR" noProof="0" smtClean="0"/>
              <a:t>‹#›</a:t>
            </a:fld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174888773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3D78A92-0141-4330-8F3E-FAADFAC23844}" type="slidenum">
              <a:rPr lang="fr-FR" smtClean="0"/>
              <a:t>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460744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3D78A92-0141-4330-8F3E-FAADFAC23844}" type="slidenum">
              <a:rPr lang="fr-FR" smtClean="0"/>
              <a:t>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342587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3D78A92-0141-4330-8F3E-FAADFAC23844}" type="slidenum">
              <a:rPr lang="fr-FR" smtClean="0"/>
              <a:t>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610292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3D78A92-0141-4330-8F3E-FAADFAC23844}" type="slidenum">
              <a:rPr lang="fr-FR" smtClean="0"/>
              <a:t>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051565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3D78A92-0141-4330-8F3E-FAADFAC23844}" type="slidenum">
              <a:rPr lang="fr-FR" smtClean="0"/>
              <a:t>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605053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3D78A92-0141-4330-8F3E-FAADFAC23844}" type="slidenum">
              <a:rPr lang="fr-FR" smtClean="0"/>
              <a:t>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394465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3D78A92-0141-4330-8F3E-FAADFAC23844}" type="slidenum">
              <a:rPr lang="fr-FR" smtClean="0"/>
              <a:t>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58072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3D78A92-0141-4330-8F3E-FAADFAC23844}" type="slidenum">
              <a:rPr lang="fr-FR" smtClean="0"/>
              <a:t>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762370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3D78A92-0141-4330-8F3E-FAADFAC23844}" type="slidenum">
              <a:rPr lang="fr-FR" smtClean="0"/>
              <a:t>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451508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3D78A92-0141-4330-8F3E-FAADFAC23844}" type="slidenum">
              <a:rPr lang="fr-FR" smtClean="0"/>
              <a:t>10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898941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3D78A92-0141-4330-8F3E-FAADFAC23844}" type="slidenum">
              <a:rPr lang="fr-FR" smtClean="0"/>
              <a:t>11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38582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3D78A92-0141-4330-8F3E-FAADFAC23844}" type="slidenum">
              <a:rPr lang="fr-FR" smtClean="0"/>
              <a:t>12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911521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3D78A92-0141-4330-8F3E-FAADFAC23844}" type="slidenum">
              <a:rPr lang="fr-FR" smtClean="0"/>
              <a:t>13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513874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3D78A92-0141-4330-8F3E-FAADFAC23844}" type="slidenum">
              <a:rPr lang="fr-FR" smtClean="0"/>
              <a:t>14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2616151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3D78A92-0141-4330-8F3E-FAADFAC23844}" type="slidenum">
              <a:rPr lang="fr-FR" smtClean="0"/>
              <a:t>15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5465110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3D78A92-0141-4330-8F3E-FAADFAC23844}" type="slidenum">
              <a:rPr lang="fr-FR" smtClean="0"/>
              <a:t>16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753811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3D78A92-0141-4330-8F3E-FAADFAC23844}" type="slidenum">
              <a:rPr lang="fr-FR" smtClean="0"/>
              <a:t>17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746525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3D78A92-0141-4330-8F3E-FAADFAC23844}" type="slidenum">
              <a:rPr lang="fr-FR" smtClean="0"/>
              <a:t>18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441916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e de titre avec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Espace réservé d’image 20">
            <a:extLst>
              <a:ext uri="{FF2B5EF4-FFF2-40B4-BE49-F238E27FC236}">
                <a16:creationId xmlns:a16="http://schemas.microsoft.com/office/drawing/2014/main" id="{5230445E-A660-448A-B4DC-782AD0E5DA6F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3033191" y="0"/>
            <a:ext cx="9155634" cy="6858000"/>
          </a:xfrm>
          <a:custGeom>
            <a:avLst/>
            <a:gdLst>
              <a:gd name="connsiteX0" fmla="*/ 6450330 w 8969375"/>
              <a:gd name="connsiteY0" fmla="*/ 3511550 h 6858000"/>
              <a:gd name="connsiteX1" fmla="*/ 8969375 w 8969375"/>
              <a:gd name="connsiteY1" fmla="*/ 3511550 h 6858000"/>
              <a:gd name="connsiteX2" fmla="*/ 8969375 w 8969375"/>
              <a:gd name="connsiteY2" fmla="*/ 6858000 h 6858000"/>
              <a:gd name="connsiteX3" fmla="*/ 5010150 w 8969375"/>
              <a:gd name="connsiteY3" fmla="*/ 6858000 h 6858000"/>
              <a:gd name="connsiteX4" fmla="*/ 1915160 w 8969375"/>
              <a:gd name="connsiteY4" fmla="*/ 3511550 h 6858000"/>
              <a:gd name="connsiteX5" fmla="*/ 3404870 w 8969375"/>
              <a:gd name="connsiteY5" fmla="*/ 3511550 h 6858000"/>
              <a:gd name="connsiteX6" fmla="*/ 1964690 w 8969375"/>
              <a:gd name="connsiteY6" fmla="*/ 6858000 h 6858000"/>
              <a:gd name="connsiteX7" fmla="*/ 474980 w 8969375"/>
              <a:gd name="connsiteY7" fmla="*/ 6858000 h 6858000"/>
              <a:gd name="connsiteX8" fmla="*/ 7961630 w 8969375"/>
              <a:gd name="connsiteY8" fmla="*/ 0 h 6858000"/>
              <a:gd name="connsiteX9" fmla="*/ 8969375 w 8969375"/>
              <a:gd name="connsiteY9" fmla="*/ 0 h 6858000"/>
              <a:gd name="connsiteX10" fmla="*/ 8969375 w 8969375"/>
              <a:gd name="connsiteY10" fmla="*/ 3346450 h 6858000"/>
              <a:gd name="connsiteX11" fmla="*/ 6521450 w 8969375"/>
              <a:gd name="connsiteY11" fmla="*/ 3346450 h 6858000"/>
              <a:gd name="connsiteX12" fmla="*/ 5163820 w 8969375"/>
              <a:gd name="connsiteY12" fmla="*/ 0 h 6858000"/>
              <a:gd name="connsiteX13" fmla="*/ 7726680 w 8969375"/>
              <a:gd name="connsiteY13" fmla="*/ 0 h 6858000"/>
              <a:gd name="connsiteX14" fmla="*/ 4775200 w 8969375"/>
              <a:gd name="connsiteY14" fmla="*/ 6858000 h 6858000"/>
              <a:gd name="connsiteX15" fmla="*/ 2213610 w 8969375"/>
              <a:gd name="connsiteY15" fmla="*/ 6858000 h 6858000"/>
              <a:gd name="connsiteX16" fmla="*/ 3426460 w 8969375"/>
              <a:gd name="connsiteY16" fmla="*/ 0 h 6858000"/>
              <a:gd name="connsiteX17" fmla="*/ 4916170 w 8969375"/>
              <a:gd name="connsiteY17" fmla="*/ 0 h 6858000"/>
              <a:gd name="connsiteX18" fmla="*/ 3475990 w 8969375"/>
              <a:gd name="connsiteY18" fmla="*/ 3346450 h 6858000"/>
              <a:gd name="connsiteX19" fmla="*/ 1986280 w 8969375"/>
              <a:gd name="connsiteY19" fmla="*/ 3346450 h 6858000"/>
              <a:gd name="connsiteX20" fmla="*/ 0 w 8969375"/>
              <a:gd name="connsiteY20" fmla="*/ 0 h 6858000"/>
              <a:gd name="connsiteX21" fmla="*/ 3195320 w 8969375"/>
              <a:gd name="connsiteY21" fmla="*/ 0 h 6858000"/>
              <a:gd name="connsiteX22" fmla="*/ 243840 w 8969375"/>
              <a:gd name="connsiteY22" fmla="*/ 6858000 h 6858000"/>
              <a:gd name="connsiteX23" fmla="*/ 0 w 8969375"/>
              <a:gd name="connsiteY23" fmla="*/ 6858000 h 6858000"/>
              <a:gd name="connsiteX0" fmla="*/ 6604567 w 9123612"/>
              <a:gd name="connsiteY0" fmla="*/ 3511550 h 6858000"/>
              <a:gd name="connsiteX1" fmla="*/ 9123612 w 9123612"/>
              <a:gd name="connsiteY1" fmla="*/ 3511550 h 6858000"/>
              <a:gd name="connsiteX2" fmla="*/ 9123612 w 9123612"/>
              <a:gd name="connsiteY2" fmla="*/ 6858000 h 6858000"/>
              <a:gd name="connsiteX3" fmla="*/ 5164387 w 9123612"/>
              <a:gd name="connsiteY3" fmla="*/ 6858000 h 6858000"/>
              <a:gd name="connsiteX4" fmla="*/ 6604567 w 9123612"/>
              <a:gd name="connsiteY4" fmla="*/ 3511550 h 6858000"/>
              <a:gd name="connsiteX5" fmla="*/ 2069397 w 9123612"/>
              <a:gd name="connsiteY5" fmla="*/ 3511550 h 6858000"/>
              <a:gd name="connsiteX6" fmla="*/ 3559107 w 9123612"/>
              <a:gd name="connsiteY6" fmla="*/ 3511550 h 6858000"/>
              <a:gd name="connsiteX7" fmla="*/ 2118927 w 9123612"/>
              <a:gd name="connsiteY7" fmla="*/ 6858000 h 6858000"/>
              <a:gd name="connsiteX8" fmla="*/ 629217 w 9123612"/>
              <a:gd name="connsiteY8" fmla="*/ 6858000 h 6858000"/>
              <a:gd name="connsiteX9" fmla="*/ 2069397 w 9123612"/>
              <a:gd name="connsiteY9" fmla="*/ 3511550 h 6858000"/>
              <a:gd name="connsiteX10" fmla="*/ 8115867 w 9123612"/>
              <a:gd name="connsiteY10" fmla="*/ 0 h 6858000"/>
              <a:gd name="connsiteX11" fmla="*/ 9123612 w 9123612"/>
              <a:gd name="connsiteY11" fmla="*/ 0 h 6858000"/>
              <a:gd name="connsiteX12" fmla="*/ 9123612 w 9123612"/>
              <a:gd name="connsiteY12" fmla="*/ 3346450 h 6858000"/>
              <a:gd name="connsiteX13" fmla="*/ 6675687 w 9123612"/>
              <a:gd name="connsiteY13" fmla="*/ 3346450 h 6858000"/>
              <a:gd name="connsiteX14" fmla="*/ 8115867 w 9123612"/>
              <a:gd name="connsiteY14" fmla="*/ 0 h 6858000"/>
              <a:gd name="connsiteX15" fmla="*/ 5318057 w 9123612"/>
              <a:gd name="connsiteY15" fmla="*/ 0 h 6858000"/>
              <a:gd name="connsiteX16" fmla="*/ 7880917 w 9123612"/>
              <a:gd name="connsiteY16" fmla="*/ 0 h 6858000"/>
              <a:gd name="connsiteX17" fmla="*/ 4929437 w 9123612"/>
              <a:gd name="connsiteY17" fmla="*/ 6858000 h 6858000"/>
              <a:gd name="connsiteX18" fmla="*/ 2367847 w 9123612"/>
              <a:gd name="connsiteY18" fmla="*/ 6858000 h 6858000"/>
              <a:gd name="connsiteX19" fmla="*/ 5318057 w 9123612"/>
              <a:gd name="connsiteY19" fmla="*/ 0 h 6858000"/>
              <a:gd name="connsiteX20" fmla="*/ 3580697 w 9123612"/>
              <a:gd name="connsiteY20" fmla="*/ 0 h 6858000"/>
              <a:gd name="connsiteX21" fmla="*/ 5070407 w 9123612"/>
              <a:gd name="connsiteY21" fmla="*/ 0 h 6858000"/>
              <a:gd name="connsiteX22" fmla="*/ 3630227 w 9123612"/>
              <a:gd name="connsiteY22" fmla="*/ 3346450 h 6858000"/>
              <a:gd name="connsiteX23" fmla="*/ 2140517 w 9123612"/>
              <a:gd name="connsiteY23" fmla="*/ 3346450 h 6858000"/>
              <a:gd name="connsiteX24" fmla="*/ 3580697 w 9123612"/>
              <a:gd name="connsiteY24" fmla="*/ 0 h 6858000"/>
              <a:gd name="connsiteX25" fmla="*/ 154237 w 9123612"/>
              <a:gd name="connsiteY25" fmla="*/ 0 h 6858000"/>
              <a:gd name="connsiteX26" fmla="*/ 3349557 w 9123612"/>
              <a:gd name="connsiteY26" fmla="*/ 0 h 6858000"/>
              <a:gd name="connsiteX27" fmla="*/ 398077 w 9123612"/>
              <a:gd name="connsiteY27" fmla="*/ 6858000 h 6858000"/>
              <a:gd name="connsiteX28" fmla="*/ 0 w 9123612"/>
              <a:gd name="connsiteY28" fmla="*/ 6858000 h 6858000"/>
              <a:gd name="connsiteX29" fmla="*/ 154237 w 9123612"/>
              <a:gd name="connsiteY29" fmla="*/ 0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186259 w 9155634"/>
              <a:gd name="connsiteY25" fmla="*/ 0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186259 w 9155634"/>
              <a:gd name="connsiteY29" fmla="*/ 0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054197 w 9155634"/>
              <a:gd name="connsiteY25" fmla="*/ 3558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054197 w 9155634"/>
              <a:gd name="connsiteY29" fmla="*/ 3558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54365 w 9155634"/>
              <a:gd name="connsiteY25" fmla="*/ 3558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54365 w 9155634"/>
              <a:gd name="connsiteY29" fmla="*/ 3558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54365 w 9155634"/>
              <a:gd name="connsiteY25" fmla="*/ 3558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54365 w 9155634"/>
              <a:gd name="connsiteY29" fmla="*/ 3558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47249 w 9155634"/>
              <a:gd name="connsiteY25" fmla="*/ 0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47249 w 9155634"/>
              <a:gd name="connsiteY29" fmla="*/ 0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47249 w 9155634"/>
              <a:gd name="connsiteY25" fmla="*/ 0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47249 w 9155634"/>
              <a:gd name="connsiteY29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155634" h="6858000">
                <a:moveTo>
                  <a:pt x="6636589" y="3511550"/>
                </a:moveTo>
                <a:lnTo>
                  <a:pt x="9155634" y="3511550"/>
                </a:lnTo>
                <a:lnTo>
                  <a:pt x="9155634" y="6858000"/>
                </a:lnTo>
                <a:lnTo>
                  <a:pt x="5196409" y="6858000"/>
                </a:lnTo>
                <a:lnTo>
                  <a:pt x="6636589" y="3511550"/>
                </a:lnTo>
                <a:close/>
                <a:moveTo>
                  <a:pt x="2101419" y="3511550"/>
                </a:moveTo>
                <a:lnTo>
                  <a:pt x="3591129" y="3511550"/>
                </a:lnTo>
                <a:lnTo>
                  <a:pt x="2150949" y="6858000"/>
                </a:lnTo>
                <a:lnTo>
                  <a:pt x="661239" y="6858000"/>
                </a:lnTo>
                <a:lnTo>
                  <a:pt x="2101419" y="3511550"/>
                </a:lnTo>
                <a:close/>
                <a:moveTo>
                  <a:pt x="8147889" y="0"/>
                </a:moveTo>
                <a:lnTo>
                  <a:pt x="9155634" y="0"/>
                </a:lnTo>
                <a:lnTo>
                  <a:pt x="9155634" y="3346450"/>
                </a:lnTo>
                <a:lnTo>
                  <a:pt x="6707709" y="3346450"/>
                </a:lnTo>
                <a:lnTo>
                  <a:pt x="8147889" y="0"/>
                </a:lnTo>
                <a:close/>
                <a:moveTo>
                  <a:pt x="5350079" y="0"/>
                </a:moveTo>
                <a:lnTo>
                  <a:pt x="7912939" y="0"/>
                </a:lnTo>
                <a:lnTo>
                  <a:pt x="4961459" y="6858000"/>
                </a:lnTo>
                <a:lnTo>
                  <a:pt x="2399869" y="6858000"/>
                </a:lnTo>
                <a:lnTo>
                  <a:pt x="5350079" y="0"/>
                </a:lnTo>
                <a:close/>
                <a:moveTo>
                  <a:pt x="3612719" y="0"/>
                </a:moveTo>
                <a:lnTo>
                  <a:pt x="5102429" y="0"/>
                </a:lnTo>
                <a:lnTo>
                  <a:pt x="3662249" y="3346450"/>
                </a:lnTo>
                <a:lnTo>
                  <a:pt x="2172539" y="3346450"/>
                </a:lnTo>
                <a:lnTo>
                  <a:pt x="3612719" y="0"/>
                </a:lnTo>
                <a:close/>
                <a:moveTo>
                  <a:pt x="2947249" y="0"/>
                </a:moveTo>
                <a:lnTo>
                  <a:pt x="3381579" y="0"/>
                </a:lnTo>
                <a:lnTo>
                  <a:pt x="430099" y="6858000"/>
                </a:lnTo>
                <a:lnTo>
                  <a:pt x="0" y="6858000"/>
                </a:lnTo>
                <a:lnTo>
                  <a:pt x="2947249" y="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fr-FR" noProof="0"/>
              <a:t>Cliquez sur l’icône pour ajouter une image</a:t>
            </a:r>
          </a:p>
        </p:txBody>
      </p:sp>
      <p:sp>
        <p:nvSpPr>
          <p:cNvPr id="22" name="Graphisme 19">
            <a:extLst>
              <a:ext uri="{FF2B5EF4-FFF2-40B4-BE49-F238E27FC236}">
                <a16:creationId xmlns:a16="http://schemas.microsoft.com/office/drawing/2014/main" id="{A6B740BD-8499-412C-AE4E-A4AD7F73100E}"/>
              </a:ext>
            </a:extLst>
          </p:cNvPr>
          <p:cNvSpPr/>
          <p:nvPr/>
        </p:nvSpPr>
        <p:spPr>
          <a:xfrm>
            <a:off x="-10852" y="3369468"/>
            <a:ext cx="3722400" cy="144000"/>
          </a:xfrm>
          <a:custGeom>
            <a:avLst/>
            <a:gdLst>
              <a:gd name="connsiteX0" fmla="*/ 7144 w 2800350"/>
              <a:gd name="connsiteY0" fmla="*/ 7144 h 114300"/>
              <a:gd name="connsiteX1" fmla="*/ 7144 w 2800350"/>
              <a:gd name="connsiteY1" fmla="*/ 115729 h 114300"/>
              <a:gd name="connsiteX2" fmla="*/ 2726531 w 2800350"/>
              <a:gd name="connsiteY2" fmla="*/ 115729 h 114300"/>
              <a:gd name="connsiteX3" fmla="*/ 2797969 w 2800350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00350" h="114300">
                <a:moveTo>
                  <a:pt x="7144" y="7144"/>
                </a:moveTo>
                <a:lnTo>
                  <a:pt x="7144" y="115729"/>
                </a:lnTo>
                <a:lnTo>
                  <a:pt x="2726531" y="115729"/>
                </a:lnTo>
                <a:lnTo>
                  <a:pt x="2797969" y="7144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r>
              <a:rPr lang="fr-FR" noProof="0"/>
              <a:t> </a:t>
            </a:r>
          </a:p>
        </p:txBody>
      </p:sp>
      <p:sp>
        <p:nvSpPr>
          <p:cNvPr id="26" name="Titre 1">
            <a:extLst>
              <a:ext uri="{FF2B5EF4-FFF2-40B4-BE49-F238E27FC236}">
                <a16:creationId xmlns:a16="http://schemas.microsoft.com/office/drawing/2014/main" id="{310DFD8C-544F-465B-8315-8B3AA8B9579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0021" y="1096344"/>
            <a:ext cx="10510754" cy="2281355"/>
          </a:xfrm>
        </p:spPr>
        <p:txBody>
          <a:bodyPr rtlCol="0">
            <a:noAutofit/>
          </a:bodyPr>
          <a:lstStyle>
            <a:lvl1pPr algn="l">
              <a:defRPr sz="70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fr-FR" noProof="0"/>
              <a:t>PRÉSENTATION</a:t>
            </a:r>
            <a:br>
              <a:rPr lang="fr-FR" noProof="0"/>
            </a:br>
            <a:r>
              <a:rPr lang="fr-FR" noProof="0"/>
              <a:t>TITRE</a:t>
            </a:r>
          </a:p>
        </p:txBody>
      </p:sp>
      <p:sp>
        <p:nvSpPr>
          <p:cNvPr id="27" name="Espace réservé du texte 14">
            <a:extLst>
              <a:ext uri="{FF2B5EF4-FFF2-40B4-BE49-F238E27FC236}">
                <a16:creationId xmlns:a16="http://schemas.microsoft.com/office/drawing/2014/main" id="{A4843534-A750-4D01-BC62-26CD9AEA6AE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0021" y="3773554"/>
            <a:ext cx="10090287" cy="1101897"/>
          </a:xfrm>
        </p:spPr>
        <p:txBody>
          <a:bodyPr rtlCol="0">
            <a:noAutofit/>
          </a:bodyPr>
          <a:lstStyle>
            <a:lvl1pPr marL="0" indent="0" algn="l">
              <a:buNone/>
              <a:defRPr sz="3500" b="0" i="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fr-FR" noProof="0"/>
              <a:t>Présentation</a:t>
            </a:r>
            <a:br>
              <a:rPr lang="fr-FR" noProof="0"/>
            </a:br>
            <a:r>
              <a:rPr lang="fr-FR" noProof="0"/>
              <a:t>Slogan</a:t>
            </a:r>
          </a:p>
        </p:txBody>
      </p:sp>
      <p:sp>
        <p:nvSpPr>
          <p:cNvPr id="29" name="Espace réservé du texte 26">
            <a:extLst>
              <a:ext uri="{FF2B5EF4-FFF2-40B4-BE49-F238E27FC236}">
                <a16:creationId xmlns:a16="http://schemas.microsoft.com/office/drawing/2014/main" id="{F8E7B25A-0A4A-430B-903E-76193E2954A1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70021" y="5451784"/>
            <a:ext cx="4367531" cy="324417"/>
          </a:xfrm>
        </p:spPr>
        <p:txBody>
          <a:bodyPr rtlCol="0">
            <a:noAutofit/>
          </a:bodyPr>
          <a:lstStyle>
            <a:lvl1pPr marL="0" indent="0" algn="l">
              <a:buNone/>
              <a:defRPr sz="2200" b="1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 rtl="0"/>
            <a:r>
              <a:rPr lang="fr-FR" noProof="0"/>
              <a:t>20XX</a:t>
            </a:r>
          </a:p>
        </p:txBody>
      </p:sp>
      <p:sp>
        <p:nvSpPr>
          <p:cNvPr id="30" name="Espace réservé du texte 26">
            <a:extLst>
              <a:ext uri="{FF2B5EF4-FFF2-40B4-BE49-F238E27FC236}">
                <a16:creationId xmlns:a16="http://schemas.microsoft.com/office/drawing/2014/main" id="{B88F3A2A-BD60-4F82-8064-8B157AF4DDC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70021" y="5105536"/>
            <a:ext cx="4367531" cy="324417"/>
          </a:xfrm>
        </p:spPr>
        <p:txBody>
          <a:bodyPr rtlCol="0">
            <a:noAutofit/>
          </a:bodyPr>
          <a:lstStyle>
            <a:lvl1pPr marL="0" indent="0" algn="l">
              <a:buNone/>
              <a:defRPr sz="22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 rtl="0"/>
            <a:r>
              <a:rPr lang="fr-FR" noProof="0"/>
              <a:t>Mois</a:t>
            </a:r>
          </a:p>
        </p:txBody>
      </p:sp>
    </p:spTree>
    <p:extLst>
      <p:ext uri="{BB962C8B-B14F-4D97-AF65-F5344CB8AC3E}">
        <p14:creationId xmlns:p14="http://schemas.microsoft.com/office/powerpoint/2010/main" val="3768363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-tête de section avec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Espace réservé d’image 38">
            <a:extLst>
              <a:ext uri="{FF2B5EF4-FFF2-40B4-BE49-F238E27FC236}">
                <a16:creationId xmlns:a16="http://schemas.microsoft.com/office/drawing/2014/main" id="{61FE90B3-361E-4150-BE53-368ADEA27D7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-1" y="130966"/>
            <a:ext cx="12192000" cy="6602574"/>
          </a:xfrm>
          <a:custGeom>
            <a:avLst/>
            <a:gdLst>
              <a:gd name="connsiteX0" fmla="*/ 5864259 w 12192000"/>
              <a:gd name="connsiteY0" fmla="*/ 2895444 h 6602574"/>
              <a:gd name="connsiteX1" fmla="*/ 5864259 w 12192000"/>
              <a:gd name="connsiteY1" fmla="*/ 5383374 h 6602574"/>
              <a:gd name="connsiteX2" fmla="*/ 0 w 12192000"/>
              <a:gd name="connsiteY2" fmla="*/ 6602574 h 6602574"/>
              <a:gd name="connsiteX3" fmla="*/ 0 w 12192000"/>
              <a:gd name="connsiteY3" fmla="*/ 4114644 h 6602574"/>
              <a:gd name="connsiteX4" fmla="*/ 12192000 w 12192000"/>
              <a:gd name="connsiteY4" fmla="*/ 2726690 h 6602574"/>
              <a:gd name="connsiteX5" fmla="*/ 12192000 w 12192000"/>
              <a:gd name="connsiteY5" fmla="*/ 5214620 h 6602574"/>
              <a:gd name="connsiteX6" fmla="*/ 6104805 w 12192000"/>
              <a:gd name="connsiteY6" fmla="*/ 6470494 h 6602574"/>
              <a:gd name="connsiteX7" fmla="*/ 6104805 w 12192000"/>
              <a:gd name="connsiteY7" fmla="*/ 3982564 h 6602574"/>
              <a:gd name="connsiteX8" fmla="*/ 12192000 w 12192000"/>
              <a:gd name="connsiteY8" fmla="*/ 0 h 6602574"/>
              <a:gd name="connsiteX9" fmla="*/ 12192000 w 12192000"/>
              <a:gd name="connsiteY9" fmla="*/ 2487923 h 6602574"/>
              <a:gd name="connsiteX10" fmla="*/ 6104805 w 12192000"/>
              <a:gd name="connsiteY10" fmla="*/ 3742534 h 6602574"/>
              <a:gd name="connsiteX11" fmla="*/ 6104805 w 12192000"/>
              <a:gd name="connsiteY11" fmla="*/ 1255874 h 6602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2000" h="6602574">
                <a:moveTo>
                  <a:pt x="5864259" y="2895444"/>
                </a:moveTo>
                <a:lnTo>
                  <a:pt x="5864259" y="5383374"/>
                </a:lnTo>
                <a:lnTo>
                  <a:pt x="0" y="6602574"/>
                </a:lnTo>
                <a:lnTo>
                  <a:pt x="0" y="4114644"/>
                </a:lnTo>
                <a:close/>
                <a:moveTo>
                  <a:pt x="12192000" y="2726690"/>
                </a:moveTo>
                <a:lnTo>
                  <a:pt x="12192000" y="5214620"/>
                </a:lnTo>
                <a:lnTo>
                  <a:pt x="6104805" y="6470494"/>
                </a:lnTo>
                <a:lnTo>
                  <a:pt x="6104805" y="3982564"/>
                </a:lnTo>
                <a:close/>
                <a:moveTo>
                  <a:pt x="12192000" y="0"/>
                </a:moveTo>
                <a:lnTo>
                  <a:pt x="12192000" y="2487923"/>
                </a:lnTo>
                <a:lnTo>
                  <a:pt x="6104805" y="3742534"/>
                </a:lnTo>
                <a:lnTo>
                  <a:pt x="6104805" y="1255874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fr-FR" noProof="0"/>
              <a:t>Cliquez sur l’icône pour ajouter une image</a:t>
            </a: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7240" y="1033272"/>
            <a:ext cx="5056083" cy="782638"/>
          </a:xfrm>
        </p:spPr>
        <p:txBody>
          <a:bodyPr rtlCol="0"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fr-FR" noProof="0"/>
              <a:t>DIAPOSITIVE DE SÉPARATION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noProof="0" smtClean="0"/>
              <a:pPr rtl="0"/>
              <a:t>‹#›</a:t>
            </a:fld>
            <a:endParaRPr lang="fr-FR" noProof="0"/>
          </a:p>
        </p:txBody>
      </p:sp>
      <p:sp>
        <p:nvSpPr>
          <p:cNvPr id="15" name="Graphisme 4">
            <a:extLst>
              <a:ext uri="{FF2B5EF4-FFF2-40B4-BE49-F238E27FC236}">
                <a16:creationId xmlns:a16="http://schemas.microsoft.com/office/drawing/2014/main" id="{2095D1D4-8CA3-4CA3-825D-088EDB51A8AE}"/>
              </a:ext>
            </a:extLst>
          </p:cNvPr>
          <p:cNvSpPr/>
          <p:nvPr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  <p:sp>
        <p:nvSpPr>
          <p:cNvPr id="17" name="Graphique 15">
            <a:extLst>
              <a:ext uri="{FF2B5EF4-FFF2-40B4-BE49-F238E27FC236}">
                <a16:creationId xmlns:a16="http://schemas.microsoft.com/office/drawing/2014/main" id="{2DB5E70B-ECC9-4800-9DC0-5897EF3F16AB}"/>
              </a:ext>
            </a:extLst>
          </p:cNvPr>
          <p:cNvSpPr/>
          <p:nvPr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  <p:sp>
        <p:nvSpPr>
          <p:cNvPr id="11" name="Espace réservé du texte 17">
            <a:extLst>
              <a:ext uri="{FF2B5EF4-FFF2-40B4-BE49-F238E27FC236}">
                <a16:creationId xmlns:a16="http://schemas.microsoft.com/office/drawing/2014/main" id="{18AF4189-33DF-9B46-9624-C722FCE07DB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2225392"/>
            <a:ext cx="4421856" cy="749047"/>
          </a:xfrm>
        </p:spPr>
        <p:txBody>
          <a:bodyPr rtlCol="0"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</p:spTree>
    <p:extLst>
      <p:ext uri="{BB962C8B-B14F-4D97-AF65-F5344CB8AC3E}">
        <p14:creationId xmlns:p14="http://schemas.microsoft.com/office/powerpoint/2010/main" val="3823477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et contenu avec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Espace réservé d’image 24">
            <a:extLst>
              <a:ext uri="{FF2B5EF4-FFF2-40B4-BE49-F238E27FC236}">
                <a16:creationId xmlns:a16="http://schemas.microsoft.com/office/drawing/2014/main" id="{9D8367A5-C050-47FB-A1BD-54CD13DE3A0F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5519738" y="0"/>
            <a:ext cx="6103621" cy="6858000"/>
          </a:xfrm>
          <a:custGeom>
            <a:avLst/>
            <a:gdLst>
              <a:gd name="connsiteX0" fmla="*/ 3914141 w 6103621"/>
              <a:gd name="connsiteY0" fmla="*/ 914400 h 6858000"/>
              <a:gd name="connsiteX1" fmla="*/ 6103621 w 6103621"/>
              <a:gd name="connsiteY1" fmla="*/ 914400 h 6858000"/>
              <a:gd name="connsiteX2" fmla="*/ 4339591 w 6103621"/>
              <a:gd name="connsiteY2" fmla="*/ 6858000 h 6858000"/>
              <a:gd name="connsiteX3" fmla="*/ 2150112 w 6103621"/>
              <a:gd name="connsiteY3" fmla="*/ 6858000 h 6858000"/>
              <a:gd name="connsiteX4" fmla="*/ 1769111 w 6103621"/>
              <a:gd name="connsiteY4" fmla="*/ 0 h 6858000"/>
              <a:gd name="connsiteX5" fmla="*/ 3958591 w 6103621"/>
              <a:gd name="connsiteY5" fmla="*/ 0 h 6858000"/>
              <a:gd name="connsiteX6" fmla="*/ 2189480 w 6103621"/>
              <a:gd name="connsiteY6" fmla="*/ 5943601 h 6858000"/>
              <a:gd name="connsiteX7" fmla="*/ 0 w 6103621"/>
              <a:gd name="connsiteY7" fmla="*/ 594360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03621" h="6858000">
                <a:moveTo>
                  <a:pt x="3914141" y="914400"/>
                </a:moveTo>
                <a:lnTo>
                  <a:pt x="6103621" y="914400"/>
                </a:lnTo>
                <a:lnTo>
                  <a:pt x="4339591" y="6858000"/>
                </a:lnTo>
                <a:lnTo>
                  <a:pt x="2150112" y="6858000"/>
                </a:lnTo>
                <a:close/>
                <a:moveTo>
                  <a:pt x="1769111" y="0"/>
                </a:moveTo>
                <a:lnTo>
                  <a:pt x="3958591" y="0"/>
                </a:lnTo>
                <a:lnTo>
                  <a:pt x="2189480" y="5943601"/>
                </a:lnTo>
                <a:lnTo>
                  <a:pt x="0" y="5943601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fr-FR" noProof="0"/>
              <a:t>Cliquez sur l’icône pour ajouter une image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noProof="0" smtClean="0"/>
              <a:pPr rtl="0"/>
              <a:t>‹#›</a:t>
            </a:fld>
            <a:endParaRPr lang="fr-FR" noProof="0"/>
          </a:p>
        </p:txBody>
      </p:sp>
      <p:sp>
        <p:nvSpPr>
          <p:cNvPr id="14" name="Espace réservé du texte 14">
            <a:extLst>
              <a:ext uri="{FF2B5EF4-FFF2-40B4-BE49-F238E27FC236}">
                <a16:creationId xmlns:a16="http://schemas.microsoft.com/office/drawing/2014/main" id="{302F0820-F94A-40EF-B3BE-26CD0CB5517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74032" y="3074529"/>
            <a:ext cx="4421856" cy="2588637"/>
          </a:xfrm>
        </p:spPr>
        <p:txBody>
          <a:bodyPr lIns="0" rtlCol="0"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b="0" i="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21" name="Titre 1">
            <a:extLst>
              <a:ext uri="{FF2B5EF4-FFF2-40B4-BE49-F238E27FC236}">
                <a16:creationId xmlns:a16="http://schemas.microsoft.com/office/drawing/2014/main" id="{33528AEE-54AB-4366-9576-BBA1CE5F3A5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032746"/>
            <a:ext cx="5056083" cy="782638"/>
          </a:xfrm>
        </p:spPr>
        <p:txBody>
          <a:bodyPr rtlCol="0"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fr-FR" noProof="0"/>
              <a:t>DISPOSITION DU TEXTE 1</a:t>
            </a:r>
          </a:p>
        </p:txBody>
      </p:sp>
      <p:sp>
        <p:nvSpPr>
          <p:cNvPr id="22" name="Espace réservé du texte 17">
            <a:extLst>
              <a:ext uri="{FF2B5EF4-FFF2-40B4-BE49-F238E27FC236}">
                <a16:creationId xmlns:a16="http://schemas.microsoft.com/office/drawing/2014/main" id="{A1867536-E941-4FED-8B68-2609143C2A7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2225392"/>
            <a:ext cx="4421856" cy="749047"/>
          </a:xfrm>
        </p:spPr>
        <p:txBody>
          <a:bodyPr rtlCol="0"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26" name="Graphisme 4">
            <a:extLst>
              <a:ext uri="{FF2B5EF4-FFF2-40B4-BE49-F238E27FC236}">
                <a16:creationId xmlns:a16="http://schemas.microsoft.com/office/drawing/2014/main" id="{7D57D3C0-DF85-4866-AC4B-ED6A0F6963A5}"/>
              </a:ext>
            </a:extLst>
          </p:cNvPr>
          <p:cNvSpPr/>
          <p:nvPr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  <p:sp>
        <p:nvSpPr>
          <p:cNvPr id="11" name="Graphique 15">
            <a:extLst>
              <a:ext uri="{FF2B5EF4-FFF2-40B4-BE49-F238E27FC236}">
                <a16:creationId xmlns:a16="http://schemas.microsoft.com/office/drawing/2014/main" id="{FA387E18-8CE1-1648-81B1-6F1A0F183C30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3721395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e de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Espace réservé d’image 21">
            <a:extLst>
              <a:ext uri="{FF2B5EF4-FFF2-40B4-BE49-F238E27FC236}">
                <a16:creationId xmlns:a16="http://schemas.microsoft.com/office/drawing/2014/main" id="{B2044CCF-605D-4D6E-A41D-D6AED53B2233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404811"/>
            <a:ext cx="6108872" cy="5485128"/>
          </a:xfrm>
          <a:custGeom>
            <a:avLst/>
            <a:gdLst>
              <a:gd name="connsiteX0" fmla="*/ 0 w 6108872"/>
              <a:gd name="connsiteY0" fmla="*/ 2203471 h 5485128"/>
              <a:gd name="connsiteX1" fmla="*/ 6108872 w 6108872"/>
              <a:gd name="connsiteY1" fmla="*/ 3505695 h 5485128"/>
              <a:gd name="connsiteX2" fmla="*/ 6108872 w 6108872"/>
              <a:gd name="connsiteY2" fmla="*/ 5485128 h 5485128"/>
              <a:gd name="connsiteX3" fmla="*/ 0 w 6108872"/>
              <a:gd name="connsiteY3" fmla="*/ 4182903 h 5485128"/>
              <a:gd name="connsiteX4" fmla="*/ 0 w 6108872"/>
              <a:gd name="connsiteY4" fmla="*/ 0 h 5485128"/>
              <a:gd name="connsiteX5" fmla="*/ 6108872 w 6108872"/>
              <a:gd name="connsiteY5" fmla="*/ 1302225 h 5485128"/>
              <a:gd name="connsiteX6" fmla="*/ 6108872 w 6108872"/>
              <a:gd name="connsiteY6" fmla="*/ 3281657 h 5485128"/>
              <a:gd name="connsiteX7" fmla="*/ 0 w 6108872"/>
              <a:gd name="connsiteY7" fmla="*/ 1979432 h 5485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08872" h="5485128">
                <a:moveTo>
                  <a:pt x="0" y="2203471"/>
                </a:moveTo>
                <a:lnTo>
                  <a:pt x="6108872" y="3505695"/>
                </a:lnTo>
                <a:lnTo>
                  <a:pt x="6108872" y="5485128"/>
                </a:lnTo>
                <a:lnTo>
                  <a:pt x="0" y="4182903"/>
                </a:lnTo>
                <a:close/>
                <a:moveTo>
                  <a:pt x="0" y="0"/>
                </a:moveTo>
                <a:lnTo>
                  <a:pt x="6108872" y="1302225"/>
                </a:lnTo>
                <a:lnTo>
                  <a:pt x="6108872" y="3281657"/>
                </a:lnTo>
                <a:lnTo>
                  <a:pt x="0" y="1979432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fr-FR" noProof="0"/>
              <a:t>Cliquez sur l’icône pour ajouter une image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noProof="0" smtClean="0"/>
              <a:pPr rtl="0"/>
              <a:t>‹#›</a:t>
            </a:fld>
            <a:endParaRPr lang="fr-FR" noProof="0"/>
          </a:p>
        </p:txBody>
      </p:sp>
      <p:sp>
        <p:nvSpPr>
          <p:cNvPr id="16" name="Espace réservé du texte 14">
            <a:extLst>
              <a:ext uri="{FF2B5EF4-FFF2-40B4-BE49-F238E27FC236}">
                <a16:creationId xmlns:a16="http://schemas.microsoft.com/office/drawing/2014/main" id="{E7F180F3-53B1-4A31-82A4-E6F9B5D8D8A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81205" y="3090572"/>
            <a:ext cx="4421857" cy="2588637"/>
          </a:xfrm>
        </p:spPr>
        <p:txBody>
          <a:bodyPr lIns="0" rtlCol="0"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b="0" i="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17" name="Titre 1">
            <a:extLst>
              <a:ext uri="{FF2B5EF4-FFF2-40B4-BE49-F238E27FC236}">
                <a16:creationId xmlns:a16="http://schemas.microsoft.com/office/drawing/2014/main" id="{BD523330-9E96-4C6E-B5A4-6B543D365F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81206" y="1046140"/>
            <a:ext cx="5056083" cy="782638"/>
          </a:xfrm>
        </p:spPr>
        <p:txBody>
          <a:bodyPr rtlCol="0"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fr-FR" noProof="0"/>
              <a:t>DISPOSITION DU TEXTE 2</a:t>
            </a:r>
          </a:p>
        </p:txBody>
      </p:sp>
      <p:sp>
        <p:nvSpPr>
          <p:cNvPr id="18" name="Espace réservé du texte 17">
            <a:extLst>
              <a:ext uri="{FF2B5EF4-FFF2-40B4-BE49-F238E27FC236}">
                <a16:creationId xmlns:a16="http://schemas.microsoft.com/office/drawing/2014/main" id="{1A08F6B3-0ADA-4ECF-8D25-7DFE4A36411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81206" y="2241515"/>
            <a:ext cx="4421856" cy="749047"/>
          </a:xfrm>
        </p:spPr>
        <p:txBody>
          <a:bodyPr rtlCol="0"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19" name="Graphique 15">
            <a:extLst>
              <a:ext uri="{FF2B5EF4-FFF2-40B4-BE49-F238E27FC236}">
                <a16:creationId xmlns:a16="http://schemas.microsoft.com/office/drawing/2014/main" id="{5CCECBFE-3C2B-4492-BCDA-1EFEB5E3E092}"/>
              </a:ext>
            </a:extLst>
          </p:cNvPr>
          <p:cNvSpPr/>
          <p:nvPr userDrawn="1"/>
        </p:nvSpPr>
        <p:spPr>
          <a:xfrm flipH="1">
            <a:off x="6980920" y="1947672"/>
            <a:ext cx="5220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  <p:sp>
        <p:nvSpPr>
          <p:cNvPr id="20" name="Graphisme 4">
            <a:extLst>
              <a:ext uri="{FF2B5EF4-FFF2-40B4-BE49-F238E27FC236}">
                <a16:creationId xmlns:a16="http://schemas.microsoft.com/office/drawing/2014/main" id="{3441B044-38F8-49ED-845B-5D926C811447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2599193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sposition en deux sec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aphisme 1">
            <a:extLst>
              <a:ext uri="{FF2B5EF4-FFF2-40B4-BE49-F238E27FC236}">
                <a16:creationId xmlns:a16="http://schemas.microsoft.com/office/drawing/2014/main" id="{2C819B96-1084-49C3-82B7-229513AC2269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45765A4C-A810-4DB9-9186-CA21666D77CD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fr-FR" noProof="0"/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2758CCEA-6327-4FC9-8472-4E74DC77BAD5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fr-FR" noProof="0"/>
            </a:p>
          </p:txBody>
        </p:sp>
      </p:grp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noProof="0" smtClean="0"/>
              <a:pPr rtl="0"/>
              <a:t>‹#›</a:t>
            </a:fld>
            <a:endParaRPr lang="fr-FR" noProof="0"/>
          </a:p>
        </p:txBody>
      </p:sp>
      <p:sp>
        <p:nvSpPr>
          <p:cNvPr id="8" name="Espace réservé du texte 2">
            <a:extLst>
              <a:ext uri="{FF2B5EF4-FFF2-40B4-BE49-F238E27FC236}">
                <a16:creationId xmlns:a16="http://schemas.microsoft.com/office/drawing/2014/main" id="{03373955-AB5B-4186-8098-9DBA0AB2650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774031" y="2993041"/>
            <a:ext cx="4365625" cy="454353"/>
          </a:xfrm>
        </p:spPr>
        <p:txBody>
          <a:bodyPr rtlCol="0">
            <a:noAutofit/>
          </a:bodyPr>
          <a:lstStyle>
            <a:lvl1pPr marL="0" indent="0">
              <a:buNone/>
              <a:defRPr sz="27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fr-FR" noProof="0"/>
              <a:t>Titre de la section 1</a:t>
            </a:r>
          </a:p>
        </p:txBody>
      </p:sp>
      <p:sp>
        <p:nvSpPr>
          <p:cNvPr id="10" name="Espace réservé du texte 2">
            <a:extLst>
              <a:ext uri="{FF2B5EF4-FFF2-40B4-BE49-F238E27FC236}">
                <a16:creationId xmlns:a16="http://schemas.microsoft.com/office/drawing/2014/main" id="{23A3472E-32B4-4CAD-B5D0-420AA3FB4CE3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6627120" y="2993041"/>
            <a:ext cx="4365625" cy="454353"/>
          </a:xfrm>
        </p:spPr>
        <p:txBody>
          <a:bodyPr rtlCol="0">
            <a:noAutofit/>
          </a:bodyPr>
          <a:lstStyle>
            <a:lvl1pPr marL="0" indent="0">
              <a:buNone/>
              <a:defRPr sz="27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fr-FR" noProof="0"/>
              <a:t>Titre de la section 2</a:t>
            </a:r>
          </a:p>
        </p:txBody>
      </p:sp>
      <p:sp>
        <p:nvSpPr>
          <p:cNvPr id="11" name="Espace réservé du texte 26">
            <a:extLst>
              <a:ext uri="{FF2B5EF4-FFF2-40B4-BE49-F238E27FC236}">
                <a16:creationId xmlns:a16="http://schemas.microsoft.com/office/drawing/2014/main" id="{1AEED068-3EA0-4BF4-875C-02473E9EB0C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74032" y="3563411"/>
            <a:ext cx="4365625" cy="2333625"/>
          </a:xfrm>
        </p:spPr>
        <p:txBody>
          <a:bodyPr rtlCol="0"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>
                <a:solidFill>
                  <a:schemeClr val="bg1">
                    <a:lumMod val="7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12" name="Espace réservé du texte 26">
            <a:extLst>
              <a:ext uri="{FF2B5EF4-FFF2-40B4-BE49-F238E27FC236}">
                <a16:creationId xmlns:a16="http://schemas.microsoft.com/office/drawing/2014/main" id="{3590B9DA-A2DF-4AE1-9A98-C7B84F48C3A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27121" y="3563411"/>
            <a:ext cx="4365625" cy="2333625"/>
          </a:xfrm>
        </p:spPr>
        <p:txBody>
          <a:bodyPr rtlCol="0"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>
                <a:solidFill>
                  <a:schemeClr val="bg1">
                    <a:lumMod val="7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19" name="Graphisme 4">
            <a:extLst>
              <a:ext uri="{FF2B5EF4-FFF2-40B4-BE49-F238E27FC236}">
                <a16:creationId xmlns:a16="http://schemas.microsoft.com/office/drawing/2014/main" id="{CC6E1909-954A-41BF-9CF4-2CB53F6862EF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  <p:sp>
        <p:nvSpPr>
          <p:cNvPr id="20" name="Titre 1">
            <a:extLst>
              <a:ext uri="{FF2B5EF4-FFF2-40B4-BE49-F238E27FC236}">
                <a16:creationId xmlns:a16="http://schemas.microsoft.com/office/drawing/2014/main" id="{9845E736-FB54-4B3D-821B-60C0AB9E1A5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033272"/>
            <a:ext cx="5056083" cy="782638"/>
          </a:xfrm>
        </p:spPr>
        <p:txBody>
          <a:bodyPr rtlCol="0"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fr-FR" noProof="0"/>
              <a:t>COMPARAISON</a:t>
            </a:r>
          </a:p>
        </p:txBody>
      </p:sp>
      <p:sp>
        <p:nvSpPr>
          <p:cNvPr id="21" name="Espace réservé du texte 17">
            <a:extLst>
              <a:ext uri="{FF2B5EF4-FFF2-40B4-BE49-F238E27FC236}">
                <a16:creationId xmlns:a16="http://schemas.microsoft.com/office/drawing/2014/main" id="{AFF98BA6-47F6-4796-B970-98EE605E81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2221992"/>
            <a:ext cx="10218713" cy="665713"/>
          </a:xfrm>
        </p:spPr>
        <p:txBody>
          <a:bodyPr rtlCol="0"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18" name="Graphique 15">
            <a:extLst>
              <a:ext uri="{FF2B5EF4-FFF2-40B4-BE49-F238E27FC236}">
                <a16:creationId xmlns:a16="http://schemas.microsoft.com/office/drawing/2014/main" id="{5E78F6F2-1702-E74A-86B2-0C42A30F3378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34503723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sposition de graphiq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aphisme 1">
            <a:extLst>
              <a:ext uri="{FF2B5EF4-FFF2-40B4-BE49-F238E27FC236}">
                <a16:creationId xmlns:a16="http://schemas.microsoft.com/office/drawing/2014/main" id="{2C819B96-1084-49C3-82B7-229513AC2269}"/>
              </a:ext>
            </a:extLst>
          </p:cNvPr>
          <p:cNvGrpSpPr/>
          <p:nvPr/>
        </p:nvGrpSpPr>
        <p:grpSpPr>
          <a:xfrm>
            <a:off x="-12700" y="-12700"/>
            <a:ext cx="12217400" cy="6883400"/>
            <a:chOff x="-12700" y="-12700"/>
            <a:chExt cx="12217400" cy="6883400"/>
          </a:xfrm>
        </p:grpSpPr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45765A4C-A810-4DB9-9186-CA21666D77CD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fr-FR" noProof="0"/>
            </a:p>
          </p:txBody>
        </p:sp>
        <p:sp>
          <p:nvSpPr>
            <p:cNvPr id="17" name="Forme libre : Forme 16">
              <a:extLst>
                <a:ext uri="{FF2B5EF4-FFF2-40B4-BE49-F238E27FC236}">
                  <a16:creationId xmlns:a16="http://schemas.microsoft.com/office/drawing/2014/main" id="{2758CCEA-6327-4FC9-8472-4E74DC77BAD5}"/>
                </a:ext>
              </a:extLst>
            </p:cNvPr>
            <p:cNvSpPr/>
            <p:nvPr/>
          </p:nvSpPr>
          <p:spPr>
            <a:xfrm>
              <a:off x="542021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fr-FR" noProof="0"/>
            </a:p>
          </p:txBody>
        </p:sp>
      </p:grp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noProof="0" smtClean="0"/>
              <a:pPr rtl="0"/>
              <a:t>‹#›</a:t>
            </a:fld>
            <a:endParaRPr lang="fr-FR" noProof="0"/>
          </a:p>
        </p:txBody>
      </p:sp>
      <p:sp>
        <p:nvSpPr>
          <p:cNvPr id="19" name="Graphisme 4">
            <a:extLst>
              <a:ext uri="{FF2B5EF4-FFF2-40B4-BE49-F238E27FC236}">
                <a16:creationId xmlns:a16="http://schemas.microsoft.com/office/drawing/2014/main" id="{CC6E1909-954A-41BF-9CF4-2CB53F6862EF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  <p:sp>
        <p:nvSpPr>
          <p:cNvPr id="18" name="Espace réservé au graphique 18">
            <a:extLst>
              <a:ext uri="{FF2B5EF4-FFF2-40B4-BE49-F238E27FC236}">
                <a16:creationId xmlns:a16="http://schemas.microsoft.com/office/drawing/2014/main" id="{68B512F2-EA3E-483F-B5D4-29DFD6C37B36}"/>
              </a:ext>
            </a:extLst>
          </p:cNvPr>
          <p:cNvSpPr>
            <a:spLocks noGrp="1"/>
          </p:cNvSpPr>
          <p:nvPr>
            <p:ph type="chart" sz="quarter" idx="32" hasCustomPrompt="1"/>
          </p:nvPr>
        </p:nvSpPr>
        <p:spPr>
          <a:xfrm>
            <a:off x="6096001" y="1246188"/>
            <a:ext cx="5170034" cy="4365625"/>
          </a:xfr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fr-FR" noProof="0"/>
              <a:t>Cliquez sur l’icône pour ajouter un graphique</a:t>
            </a:r>
          </a:p>
        </p:txBody>
      </p:sp>
      <p:sp>
        <p:nvSpPr>
          <p:cNvPr id="15" name="Titre 1">
            <a:extLst>
              <a:ext uri="{FF2B5EF4-FFF2-40B4-BE49-F238E27FC236}">
                <a16:creationId xmlns:a16="http://schemas.microsoft.com/office/drawing/2014/main" id="{AD58E79F-20BB-644D-8C49-25B57E347D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317173"/>
            <a:ext cx="2825496" cy="1524185"/>
          </a:xfrm>
        </p:spPr>
        <p:txBody>
          <a:bodyPr rtlCol="0"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fr-FR" noProof="0"/>
              <a:t>GRAPHIQUE</a:t>
            </a:r>
            <a:br>
              <a:rPr lang="fr-FR" noProof="0"/>
            </a:br>
            <a:r>
              <a:rPr lang="fr-FR" noProof="0"/>
              <a:t>DIAPOSITIVE</a:t>
            </a:r>
          </a:p>
        </p:txBody>
      </p:sp>
      <p:sp>
        <p:nvSpPr>
          <p:cNvPr id="23" name="Espace réservé du texte 17">
            <a:extLst>
              <a:ext uri="{FF2B5EF4-FFF2-40B4-BE49-F238E27FC236}">
                <a16:creationId xmlns:a16="http://schemas.microsoft.com/office/drawing/2014/main" id="{EF8E92E6-C1C9-854A-93EE-FD201AF050F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3198228"/>
            <a:ext cx="2825496" cy="2154741"/>
          </a:xfrm>
        </p:spPr>
        <p:txBody>
          <a:bodyPr rtlCol="0"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24" name="Graphique 15">
            <a:extLst>
              <a:ext uri="{FF2B5EF4-FFF2-40B4-BE49-F238E27FC236}">
                <a16:creationId xmlns:a16="http://schemas.microsoft.com/office/drawing/2014/main" id="{C1F625F0-F98F-D244-9020-86C86C287112}"/>
              </a:ext>
            </a:extLst>
          </p:cNvPr>
          <p:cNvSpPr/>
          <p:nvPr userDrawn="1"/>
        </p:nvSpPr>
        <p:spPr>
          <a:xfrm>
            <a:off x="-11173" y="2899869"/>
            <a:ext cx="4680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3981487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sposition du tablea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aphisme 1">
            <a:extLst>
              <a:ext uri="{FF2B5EF4-FFF2-40B4-BE49-F238E27FC236}">
                <a16:creationId xmlns:a16="http://schemas.microsoft.com/office/drawing/2014/main" id="{2C819B96-1084-49C3-82B7-229513AC2269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6" name="Forme libre : Forme 15">
              <a:extLst>
                <a:ext uri="{FF2B5EF4-FFF2-40B4-BE49-F238E27FC236}">
                  <a16:creationId xmlns:a16="http://schemas.microsoft.com/office/drawing/2014/main" id="{45765A4C-A810-4DB9-9186-CA21666D77CD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fr-FR" noProof="0"/>
            </a:p>
          </p:txBody>
        </p:sp>
        <p:sp>
          <p:nvSpPr>
            <p:cNvPr id="17" name="Forme libre : Forme 16">
              <a:extLst>
                <a:ext uri="{FF2B5EF4-FFF2-40B4-BE49-F238E27FC236}">
                  <a16:creationId xmlns:a16="http://schemas.microsoft.com/office/drawing/2014/main" id="{2758CCEA-6327-4FC9-8472-4E74DC77BAD5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fr-FR" noProof="0"/>
            </a:p>
          </p:txBody>
        </p:sp>
      </p:grp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noProof="0" smtClean="0"/>
              <a:pPr rtl="0"/>
              <a:t>‹#›</a:t>
            </a:fld>
            <a:endParaRPr lang="fr-FR" noProof="0"/>
          </a:p>
        </p:txBody>
      </p:sp>
      <p:sp>
        <p:nvSpPr>
          <p:cNvPr id="19" name="Graphisme 4">
            <a:extLst>
              <a:ext uri="{FF2B5EF4-FFF2-40B4-BE49-F238E27FC236}">
                <a16:creationId xmlns:a16="http://schemas.microsoft.com/office/drawing/2014/main" id="{CC6E1909-954A-41BF-9CF4-2CB53F6862EF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  <p:sp>
        <p:nvSpPr>
          <p:cNvPr id="20" name="Titre 1">
            <a:extLst>
              <a:ext uri="{FF2B5EF4-FFF2-40B4-BE49-F238E27FC236}">
                <a16:creationId xmlns:a16="http://schemas.microsoft.com/office/drawing/2014/main" id="{9845E736-FB54-4B3D-821B-60C0AB9E1A5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317173"/>
            <a:ext cx="2825496" cy="1524185"/>
          </a:xfrm>
        </p:spPr>
        <p:txBody>
          <a:bodyPr rtlCol="0"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fr-FR" noProof="0"/>
              <a:t>TABLEAU</a:t>
            </a:r>
            <a:br>
              <a:rPr lang="fr-FR" noProof="0"/>
            </a:br>
            <a:r>
              <a:rPr lang="fr-FR" noProof="0"/>
              <a:t>DIAPOSITIVE</a:t>
            </a:r>
          </a:p>
        </p:txBody>
      </p:sp>
      <p:sp>
        <p:nvSpPr>
          <p:cNvPr id="21" name="Espace réservé du texte 17">
            <a:extLst>
              <a:ext uri="{FF2B5EF4-FFF2-40B4-BE49-F238E27FC236}">
                <a16:creationId xmlns:a16="http://schemas.microsoft.com/office/drawing/2014/main" id="{AFF98BA6-47F6-4796-B970-98EE605E81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3198228"/>
            <a:ext cx="2825496" cy="2154741"/>
          </a:xfrm>
        </p:spPr>
        <p:txBody>
          <a:bodyPr rtlCol="0"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22" name="Graphique 15">
            <a:extLst>
              <a:ext uri="{FF2B5EF4-FFF2-40B4-BE49-F238E27FC236}">
                <a16:creationId xmlns:a16="http://schemas.microsoft.com/office/drawing/2014/main" id="{C8EF6174-FF5D-41C2-BF6B-9D6ECB281A1D}"/>
              </a:ext>
            </a:extLst>
          </p:cNvPr>
          <p:cNvSpPr/>
          <p:nvPr userDrawn="1"/>
        </p:nvSpPr>
        <p:spPr>
          <a:xfrm>
            <a:off x="-11173" y="2899869"/>
            <a:ext cx="4680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  <p:sp>
        <p:nvSpPr>
          <p:cNvPr id="18" name="Espace réservé au tableau 17">
            <a:extLst>
              <a:ext uri="{FF2B5EF4-FFF2-40B4-BE49-F238E27FC236}">
                <a16:creationId xmlns:a16="http://schemas.microsoft.com/office/drawing/2014/main" id="{D45BCEDF-86BB-41E2-9F09-5D3014AD1C45}"/>
              </a:ext>
            </a:extLst>
          </p:cNvPr>
          <p:cNvSpPr>
            <a:spLocks noGrp="1"/>
          </p:cNvSpPr>
          <p:nvPr>
            <p:ph type="tbl" sz="quarter" idx="17" hasCustomPrompt="1"/>
          </p:nvPr>
        </p:nvSpPr>
        <p:spPr>
          <a:xfrm>
            <a:off x="4715791" y="1591499"/>
            <a:ext cx="6561138" cy="3761069"/>
          </a:xfr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fr-FR" noProof="0"/>
              <a:t>Cliquez sur l’icône pour ajouter un tableau</a:t>
            </a:r>
          </a:p>
        </p:txBody>
      </p:sp>
    </p:spTree>
    <p:extLst>
      <p:ext uri="{BB962C8B-B14F-4D97-AF65-F5344CB8AC3E}">
        <p14:creationId xmlns:p14="http://schemas.microsoft.com/office/powerpoint/2010/main" val="2513773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e image et titr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Espace réservé d’image 24">
            <a:extLst>
              <a:ext uri="{FF2B5EF4-FFF2-40B4-BE49-F238E27FC236}">
                <a16:creationId xmlns:a16="http://schemas.microsoft.com/office/drawing/2014/main" id="{E694C388-14E9-4848-A715-72B7DC6AF54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2701" y="0"/>
            <a:ext cx="12161519" cy="6858000"/>
          </a:xfrm>
          <a:custGeom>
            <a:avLst/>
            <a:gdLst>
              <a:gd name="connsiteX0" fmla="*/ 12161519 w 12161519"/>
              <a:gd name="connsiteY0" fmla="*/ 638810 h 6858000"/>
              <a:gd name="connsiteX1" fmla="*/ 12161519 w 12161519"/>
              <a:gd name="connsiteY1" fmla="*/ 1922780 h 6858000"/>
              <a:gd name="connsiteX2" fmla="*/ 9531350 w 12161519"/>
              <a:gd name="connsiteY2" fmla="*/ 6858000 h 6858000"/>
              <a:gd name="connsiteX3" fmla="*/ 8846819 w 12161519"/>
              <a:gd name="connsiteY3" fmla="*/ 6858000 h 6858000"/>
              <a:gd name="connsiteX4" fmla="*/ 10704830 w 12161519"/>
              <a:gd name="connsiteY4" fmla="*/ 0 h 6858000"/>
              <a:gd name="connsiteX5" fmla="*/ 12161519 w 12161519"/>
              <a:gd name="connsiteY5" fmla="*/ 0 h 6858000"/>
              <a:gd name="connsiteX6" fmla="*/ 12161519 w 12161519"/>
              <a:gd name="connsiteY6" fmla="*/ 234950 h 6858000"/>
              <a:gd name="connsiteX7" fmla="*/ 8632190 w 12161519"/>
              <a:gd name="connsiteY7" fmla="*/ 6858000 h 6858000"/>
              <a:gd name="connsiteX8" fmla="*/ 7049770 w 12161519"/>
              <a:gd name="connsiteY8" fmla="*/ 6858000 h 6858000"/>
              <a:gd name="connsiteX9" fmla="*/ 5320030 w 12161519"/>
              <a:gd name="connsiteY9" fmla="*/ 0 h 6858000"/>
              <a:gd name="connsiteX10" fmla="*/ 10476230 w 12161519"/>
              <a:gd name="connsiteY10" fmla="*/ 0 h 6858000"/>
              <a:gd name="connsiteX11" fmla="*/ 6822440 w 12161519"/>
              <a:gd name="connsiteY11" fmla="*/ 6858000 h 6858000"/>
              <a:gd name="connsiteX12" fmla="*/ 1664970 w 12161519"/>
              <a:gd name="connsiteY12" fmla="*/ 6858000 h 6858000"/>
              <a:gd name="connsiteX13" fmla="*/ 3529330 w 12161519"/>
              <a:gd name="connsiteY13" fmla="*/ 0 h 6858000"/>
              <a:gd name="connsiteX14" fmla="*/ 5111750 w 12161519"/>
              <a:gd name="connsiteY14" fmla="*/ 0 h 6858000"/>
              <a:gd name="connsiteX15" fmla="*/ 1456690 w 12161519"/>
              <a:gd name="connsiteY15" fmla="*/ 6858000 h 6858000"/>
              <a:gd name="connsiteX16" fmla="*/ 0 w 12161519"/>
              <a:gd name="connsiteY16" fmla="*/ 6858000 h 6858000"/>
              <a:gd name="connsiteX17" fmla="*/ 0 w 12161519"/>
              <a:gd name="connsiteY17" fmla="*/ 6623050 h 6858000"/>
              <a:gd name="connsiteX18" fmla="*/ 2630170 w 12161519"/>
              <a:gd name="connsiteY18" fmla="*/ 0 h 6858000"/>
              <a:gd name="connsiteX19" fmla="*/ 3314700 w 12161519"/>
              <a:gd name="connsiteY19" fmla="*/ 0 h 6858000"/>
              <a:gd name="connsiteX20" fmla="*/ 0 w 12161519"/>
              <a:gd name="connsiteY20" fmla="*/ 6219190 h 6858000"/>
              <a:gd name="connsiteX21" fmla="*/ 0 w 12161519"/>
              <a:gd name="connsiteY21" fmla="*/ 493522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161519" h="6858000">
                <a:moveTo>
                  <a:pt x="12161519" y="638810"/>
                </a:moveTo>
                <a:lnTo>
                  <a:pt x="12161519" y="1922780"/>
                </a:lnTo>
                <a:lnTo>
                  <a:pt x="9531350" y="6858000"/>
                </a:lnTo>
                <a:lnTo>
                  <a:pt x="8846819" y="6858000"/>
                </a:lnTo>
                <a:close/>
                <a:moveTo>
                  <a:pt x="10704830" y="0"/>
                </a:moveTo>
                <a:lnTo>
                  <a:pt x="12161519" y="0"/>
                </a:lnTo>
                <a:lnTo>
                  <a:pt x="12161519" y="234950"/>
                </a:lnTo>
                <a:lnTo>
                  <a:pt x="8632190" y="6858000"/>
                </a:lnTo>
                <a:lnTo>
                  <a:pt x="7049770" y="6858000"/>
                </a:lnTo>
                <a:close/>
                <a:moveTo>
                  <a:pt x="5320030" y="0"/>
                </a:moveTo>
                <a:lnTo>
                  <a:pt x="10476230" y="0"/>
                </a:lnTo>
                <a:lnTo>
                  <a:pt x="6822440" y="6858000"/>
                </a:lnTo>
                <a:lnTo>
                  <a:pt x="1664970" y="6858000"/>
                </a:lnTo>
                <a:close/>
                <a:moveTo>
                  <a:pt x="3529330" y="0"/>
                </a:moveTo>
                <a:lnTo>
                  <a:pt x="5111750" y="0"/>
                </a:lnTo>
                <a:lnTo>
                  <a:pt x="1456690" y="6858000"/>
                </a:lnTo>
                <a:lnTo>
                  <a:pt x="0" y="6858000"/>
                </a:lnTo>
                <a:lnTo>
                  <a:pt x="0" y="6623050"/>
                </a:lnTo>
                <a:close/>
                <a:moveTo>
                  <a:pt x="2630170" y="0"/>
                </a:moveTo>
                <a:lnTo>
                  <a:pt x="3314700" y="0"/>
                </a:lnTo>
                <a:lnTo>
                  <a:pt x="0" y="6219190"/>
                </a:lnTo>
                <a:lnTo>
                  <a:pt x="0" y="493522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fr-FR" noProof="0"/>
              <a:t>Cliquez sur l’icône pour ajouter une image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noProof="0" smtClean="0"/>
              <a:pPr rtl="0"/>
              <a:t>‹#›</a:t>
            </a:fld>
            <a:endParaRPr lang="fr-FR" noProof="0"/>
          </a:p>
        </p:txBody>
      </p:sp>
      <p:sp>
        <p:nvSpPr>
          <p:cNvPr id="20" name="Titre 1">
            <a:extLst>
              <a:ext uri="{FF2B5EF4-FFF2-40B4-BE49-F238E27FC236}">
                <a16:creationId xmlns:a16="http://schemas.microsoft.com/office/drawing/2014/main" id="{BFD7B55F-CFD3-4921-BB2A-B14EB4E3636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033272"/>
            <a:ext cx="10514998" cy="782638"/>
          </a:xfrm>
        </p:spPr>
        <p:txBody>
          <a:bodyPr rtlCol="0"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fr-FR" noProof="0"/>
              <a:t>DIAPOSITIVE GRANDE IMAGE</a:t>
            </a:r>
          </a:p>
        </p:txBody>
      </p:sp>
      <p:sp>
        <p:nvSpPr>
          <p:cNvPr id="21" name="Espace réservé du texte 17">
            <a:extLst>
              <a:ext uri="{FF2B5EF4-FFF2-40B4-BE49-F238E27FC236}">
                <a16:creationId xmlns:a16="http://schemas.microsoft.com/office/drawing/2014/main" id="{932204AA-73EE-4F85-898B-E747C5ACC05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1880794"/>
            <a:ext cx="10518598" cy="782639"/>
          </a:xfrm>
        </p:spPr>
        <p:txBody>
          <a:bodyPr rtlCol="0"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23" name="Graphisme 4">
            <a:extLst>
              <a:ext uri="{FF2B5EF4-FFF2-40B4-BE49-F238E27FC236}">
                <a16:creationId xmlns:a16="http://schemas.microsoft.com/office/drawing/2014/main" id="{38541361-4795-490E-8165-B4A338F8231D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  <p:sp>
        <p:nvSpPr>
          <p:cNvPr id="2" name="Zone de texte 1">
            <a:extLst>
              <a:ext uri="{FF2B5EF4-FFF2-40B4-BE49-F238E27FC236}">
                <a16:creationId xmlns:a16="http://schemas.microsoft.com/office/drawing/2014/main" id="{B72E78DA-7F75-294B-AECF-F02F6C41615D}"/>
              </a:ext>
            </a:extLst>
          </p:cNvPr>
          <p:cNvSpPr txBox="1"/>
          <p:nvPr userDrawn="1"/>
        </p:nvSpPr>
        <p:spPr>
          <a:xfrm>
            <a:off x="327546" y="300250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rtl="0"/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17612727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sposition pour les médi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5F5D581-F5B0-4701-B187-0D4FAB44900C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6"/>
          </a:solidFill>
          <a:ln w="127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l" rtl="0"/>
            <a:endParaRPr lang="fr-FR" noProof="0"/>
          </a:p>
        </p:txBody>
      </p:sp>
      <p:sp>
        <p:nvSpPr>
          <p:cNvPr id="11" name="Forme libre : Forme 10">
            <a:extLst>
              <a:ext uri="{FF2B5EF4-FFF2-40B4-BE49-F238E27FC236}">
                <a16:creationId xmlns:a16="http://schemas.microsoft.com/office/drawing/2014/main" id="{0E5F41AB-E2B9-45DD-B1C7-9F4DBA4946B9}"/>
              </a:ext>
            </a:extLst>
          </p:cNvPr>
          <p:cNvSpPr/>
          <p:nvPr userDrawn="1"/>
        </p:nvSpPr>
        <p:spPr>
          <a:xfrm>
            <a:off x="2445759" y="-12700"/>
            <a:ext cx="7289800" cy="6883400"/>
          </a:xfrm>
          <a:custGeom>
            <a:avLst/>
            <a:gdLst>
              <a:gd name="connsiteX0" fmla="*/ 5063490 w 7289800"/>
              <a:gd name="connsiteY0" fmla="*/ 12700 h 6883400"/>
              <a:gd name="connsiteX1" fmla="*/ 2499360 w 7289800"/>
              <a:gd name="connsiteY1" fmla="*/ 6870700 h 6883400"/>
              <a:gd name="connsiteX2" fmla="*/ 4721860 w 7289800"/>
              <a:gd name="connsiteY2" fmla="*/ 6870700 h 6883400"/>
              <a:gd name="connsiteX3" fmla="*/ 7285990 w 7289800"/>
              <a:gd name="connsiteY3" fmla="*/ 12700 h 6883400"/>
              <a:gd name="connsiteX4" fmla="*/ 5063490 w 7289800"/>
              <a:gd name="connsiteY4" fmla="*/ 12700 h 6883400"/>
              <a:gd name="connsiteX5" fmla="*/ 12700 w 7289800"/>
              <a:gd name="connsiteY5" fmla="*/ 6870700 h 6883400"/>
              <a:gd name="connsiteX6" fmla="*/ 2235200 w 7289800"/>
              <a:gd name="connsiteY6" fmla="*/ 6870700 h 6883400"/>
              <a:gd name="connsiteX7" fmla="*/ 4799331 w 7289800"/>
              <a:gd name="connsiteY7" fmla="*/ 12700 h 6883400"/>
              <a:gd name="connsiteX8" fmla="*/ 2576830 w 7289800"/>
              <a:gd name="connsiteY8" fmla="*/ 12700 h 6883400"/>
              <a:gd name="connsiteX9" fmla="*/ 12700 w 7289800"/>
              <a:gd name="connsiteY9" fmla="*/ 6870700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89800" h="6883400">
                <a:moveTo>
                  <a:pt x="5063490" y="12700"/>
                </a:moveTo>
                <a:lnTo>
                  <a:pt x="2499360" y="6870700"/>
                </a:lnTo>
                <a:lnTo>
                  <a:pt x="4721860" y="6870700"/>
                </a:lnTo>
                <a:lnTo>
                  <a:pt x="7285990" y="12700"/>
                </a:lnTo>
                <a:lnTo>
                  <a:pt x="5063490" y="12700"/>
                </a:lnTo>
                <a:close/>
                <a:moveTo>
                  <a:pt x="12700" y="6870700"/>
                </a:moveTo>
                <a:lnTo>
                  <a:pt x="2235200" y="6870700"/>
                </a:lnTo>
                <a:lnTo>
                  <a:pt x="4799331" y="12700"/>
                </a:lnTo>
                <a:lnTo>
                  <a:pt x="2576830" y="12700"/>
                </a:lnTo>
                <a:lnTo>
                  <a:pt x="12700" y="6870700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noProof="0" smtClean="0"/>
              <a:pPr rtl="0"/>
              <a:t>‹#›</a:t>
            </a:fld>
            <a:endParaRPr lang="fr-FR" noProof="0"/>
          </a:p>
        </p:txBody>
      </p:sp>
      <p:sp>
        <p:nvSpPr>
          <p:cNvPr id="14" name="Titr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56579"/>
            <a:ext cx="10515600" cy="1325563"/>
          </a:xfrm>
        </p:spPr>
        <p:txBody>
          <a:bodyPr lIns="0" rIns="0"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fr-FR" noProof="0"/>
              <a:t>DIAPOSITIVE VIDÉO</a:t>
            </a:r>
          </a:p>
        </p:txBody>
      </p:sp>
      <p:sp>
        <p:nvSpPr>
          <p:cNvPr id="16" name="Espace réservé à un média 7">
            <a:extLst>
              <a:ext uri="{FF2B5EF4-FFF2-40B4-BE49-F238E27FC236}">
                <a16:creationId xmlns:a16="http://schemas.microsoft.com/office/drawing/2014/main" id="{A11F77F4-4B16-4503-B9B6-AE22C686E3E3}"/>
              </a:ext>
            </a:extLst>
          </p:cNvPr>
          <p:cNvSpPr>
            <a:spLocks noGrp="1"/>
          </p:cNvSpPr>
          <p:nvPr>
            <p:ph type="media" sz="quarter" idx="17" hasCustomPrompt="1"/>
          </p:nvPr>
        </p:nvSpPr>
        <p:spPr>
          <a:xfrm>
            <a:off x="1395984" y="1497770"/>
            <a:ext cx="9400032" cy="4215384"/>
          </a:xfr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fr-FR" noProof="0"/>
              <a:t>Cliquez sur l’icône pour ajouter un média</a:t>
            </a:r>
          </a:p>
        </p:txBody>
      </p:sp>
      <p:sp>
        <p:nvSpPr>
          <p:cNvPr id="12" name="Graphisme 4">
            <a:extLst>
              <a:ext uri="{FF2B5EF4-FFF2-40B4-BE49-F238E27FC236}">
                <a16:creationId xmlns:a16="http://schemas.microsoft.com/office/drawing/2014/main" id="{C7654E36-50FF-425E-B595-F3957610B5D8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2399738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sposition Merci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Espace réservé d’image 32">
            <a:extLst>
              <a:ext uri="{FF2B5EF4-FFF2-40B4-BE49-F238E27FC236}">
                <a16:creationId xmlns:a16="http://schemas.microsoft.com/office/drawing/2014/main" id="{88BA6D96-EFE3-4743-8FB5-544E9692D111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2" y="0"/>
            <a:ext cx="9155429" cy="6858000"/>
          </a:xfrm>
          <a:custGeom>
            <a:avLst/>
            <a:gdLst>
              <a:gd name="connsiteX0" fmla="*/ 5490209 w 9155429"/>
              <a:gd name="connsiteY0" fmla="*/ 3511550 h 6858000"/>
              <a:gd name="connsiteX1" fmla="*/ 6979919 w 9155429"/>
              <a:gd name="connsiteY1" fmla="*/ 3511550 h 6858000"/>
              <a:gd name="connsiteX2" fmla="*/ 5541009 w 9155429"/>
              <a:gd name="connsiteY2" fmla="*/ 6858000 h 6858000"/>
              <a:gd name="connsiteX3" fmla="*/ 4050029 w 9155429"/>
              <a:gd name="connsiteY3" fmla="*/ 6858000 h 6858000"/>
              <a:gd name="connsiteX4" fmla="*/ 0 w 9155429"/>
              <a:gd name="connsiteY4" fmla="*/ 3511550 h 6858000"/>
              <a:gd name="connsiteX5" fmla="*/ 2444750 w 9155429"/>
              <a:gd name="connsiteY5" fmla="*/ 3511550 h 6858000"/>
              <a:gd name="connsiteX6" fmla="*/ 1004570 w 9155429"/>
              <a:gd name="connsiteY6" fmla="*/ 6858000 h 6858000"/>
              <a:gd name="connsiteX7" fmla="*/ 0 w 9155429"/>
              <a:gd name="connsiteY7" fmla="*/ 6858000 h 6858000"/>
              <a:gd name="connsiteX8" fmla="*/ 7001509 w 9155429"/>
              <a:gd name="connsiteY8" fmla="*/ 1 h 6858000"/>
              <a:gd name="connsiteX9" fmla="*/ 8491219 w 9155429"/>
              <a:gd name="connsiteY9" fmla="*/ 1 h 6858000"/>
              <a:gd name="connsiteX10" fmla="*/ 7051039 w 9155429"/>
              <a:gd name="connsiteY10" fmla="*/ 3346450 h 6858000"/>
              <a:gd name="connsiteX11" fmla="*/ 5561329 w 9155429"/>
              <a:gd name="connsiteY11" fmla="*/ 3346450 h 6858000"/>
              <a:gd name="connsiteX12" fmla="*/ 8722359 w 9155429"/>
              <a:gd name="connsiteY12" fmla="*/ 0 h 6858000"/>
              <a:gd name="connsiteX13" fmla="*/ 9155429 w 9155429"/>
              <a:gd name="connsiteY13" fmla="*/ 0 h 6858000"/>
              <a:gd name="connsiteX14" fmla="*/ 6203949 w 9155429"/>
              <a:gd name="connsiteY14" fmla="*/ 6858000 h 6858000"/>
              <a:gd name="connsiteX15" fmla="*/ 5772149 w 9155429"/>
              <a:gd name="connsiteY15" fmla="*/ 6858000 h 6858000"/>
              <a:gd name="connsiteX16" fmla="*/ 4190999 w 9155429"/>
              <a:gd name="connsiteY16" fmla="*/ 0 h 6858000"/>
              <a:gd name="connsiteX17" fmla="*/ 6753859 w 9155429"/>
              <a:gd name="connsiteY17" fmla="*/ 0 h 6858000"/>
              <a:gd name="connsiteX18" fmla="*/ 3802379 w 9155429"/>
              <a:gd name="connsiteY18" fmla="*/ 6858000 h 6858000"/>
              <a:gd name="connsiteX19" fmla="*/ 1239520 w 9155429"/>
              <a:gd name="connsiteY19" fmla="*/ 6858000 h 6858000"/>
              <a:gd name="connsiteX20" fmla="*/ 0 w 9155429"/>
              <a:gd name="connsiteY20" fmla="*/ 0 h 6858000"/>
              <a:gd name="connsiteX21" fmla="*/ 3956050 w 9155429"/>
              <a:gd name="connsiteY21" fmla="*/ 0 h 6858000"/>
              <a:gd name="connsiteX22" fmla="*/ 2515869 w 9155429"/>
              <a:gd name="connsiteY22" fmla="*/ 3346450 h 6858000"/>
              <a:gd name="connsiteX23" fmla="*/ 0 w 9155429"/>
              <a:gd name="connsiteY23" fmla="*/ 33464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9155429" h="6858000">
                <a:moveTo>
                  <a:pt x="5490209" y="3511550"/>
                </a:moveTo>
                <a:lnTo>
                  <a:pt x="6979919" y="3511550"/>
                </a:lnTo>
                <a:lnTo>
                  <a:pt x="5541009" y="6858000"/>
                </a:lnTo>
                <a:lnTo>
                  <a:pt x="4050029" y="6858000"/>
                </a:lnTo>
                <a:close/>
                <a:moveTo>
                  <a:pt x="0" y="3511550"/>
                </a:moveTo>
                <a:lnTo>
                  <a:pt x="2444750" y="3511550"/>
                </a:lnTo>
                <a:lnTo>
                  <a:pt x="1004570" y="6858000"/>
                </a:lnTo>
                <a:lnTo>
                  <a:pt x="0" y="6858000"/>
                </a:lnTo>
                <a:close/>
                <a:moveTo>
                  <a:pt x="7001509" y="1"/>
                </a:moveTo>
                <a:lnTo>
                  <a:pt x="8491219" y="1"/>
                </a:lnTo>
                <a:lnTo>
                  <a:pt x="7051039" y="3346450"/>
                </a:lnTo>
                <a:lnTo>
                  <a:pt x="5561329" y="3346450"/>
                </a:lnTo>
                <a:close/>
                <a:moveTo>
                  <a:pt x="8722359" y="0"/>
                </a:moveTo>
                <a:lnTo>
                  <a:pt x="9155429" y="0"/>
                </a:lnTo>
                <a:lnTo>
                  <a:pt x="6203949" y="6858000"/>
                </a:lnTo>
                <a:lnTo>
                  <a:pt x="5772149" y="6858000"/>
                </a:lnTo>
                <a:close/>
                <a:moveTo>
                  <a:pt x="4190999" y="0"/>
                </a:moveTo>
                <a:lnTo>
                  <a:pt x="6753859" y="0"/>
                </a:lnTo>
                <a:lnTo>
                  <a:pt x="3802379" y="6858000"/>
                </a:lnTo>
                <a:lnTo>
                  <a:pt x="1239520" y="6858000"/>
                </a:lnTo>
                <a:close/>
                <a:moveTo>
                  <a:pt x="0" y="0"/>
                </a:moveTo>
                <a:lnTo>
                  <a:pt x="3956050" y="0"/>
                </a:lnTo>
                <a:lnTo>
                  <a:pt x="2515869" y="3346450"/>
                </a:lnTo>
                <a:lnTo>
                  <a:pt x="0" y="334645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fr-FR" noProof="0"/>
              <a:t>Cliquez sur l’icône pour ajouter une image</a:t>
            </a:r>
          </a:p>
        </p:txBody>
      </p:sp>
      <p:sp>
        <p:nvSpPr>
          <p:cNvPr id="14" name="Graphisme 19">
            <a:extLst>
              <a:ext uri="{FF2B5EF4-FFF2-40B4-BE49-F238E27FC236}">
                <a16:creationId xmlns:a16="http://schemas.microsoft.com/office/drawing/2014/main" id="{97347B99-304D-468D-B6F0-9D59E6077A64}"/>
              </a:ext>
            </a:extLst>
          </p:cNvPr>
          <p:cNvSpPr/>
          <p:nvPr userDrawn="1"/>
        </p:nvSpPr>
        <p:spPr>
          <a:xfrm flipH="1">
            <a:off x="9004387" y="3285679"/>
            <a:ext cx="3191256" cy="146304"/>
          </a:xfrm>
          <a:custGeom>
            <a:avLst/>
            <a:gdLst>
              <a:gd name="connsiteX0" fmla="*/ 7144 w 2800350"/>
              <a:gd name="connsiteY0" fmla="*/ 7144 h 114300"/>
              <a:gd name="connsiteX1" fmla="*/ 7144 w 2800350"/>
              <a:gd name="connsiteY1" fmla="*/ 115729 h 114300"/>
              <a:gd name="connsiteX2" fmla="*/ 2726531 w 2800350"/>
              <a:gd name="connsiteY2" fmla="*/ 115729 h 114300"/>
              <a:gd name="connsiteX3" fmla="*/ 2797969 w 2800350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00350" h="114300">
                <a:moveTo>
                  <a:pt x="7144" y="7144"/>
                </a:moveTo>
                <a:lnTo>
                  <a:pt x="7144" y="115729"/>
                </a:lnTo>
                <a:lnTo>
                  <a:pt x="2726531" y="115729"/>
                </a:lnTo>
                <a:lnTo>
                  <a:pt x="2797969" y="7144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r>
              <a:rPr lang="fr-FR" noProof="0"/>
              <a:t> </a:t>
            </a:r>
          </a:p>
        </p:txBody>
      </p:sp>
      <p:sp>
        <p:nvSpPr>
          <p:cNvPr id="20" name="Titre 1">
            <a:extLst>
              <a:ext uri="{FF2B5EF4-FFF2-40B4-BE49-F238E27FC236}">
                <a16:creationId xmlns:a16="http://schemas.microsoft.com/office/drawing/2014/main" id="{BB615286-AF88-4751-9BF6-3F030092F6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92372" y="973512"/>
            <a:ext cx="4183939" cy="2281355"/>
          </a:xfrm>
        </p:spPr>
        <p:txBody>
          <a:bodyPr rtlCol="0">
            <a:noAutofit/>
          </a:bodyPr>
          <a:lstStyle>
            <a:lvl1pPr algn="r">
              <a:defRPr sz="70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fr-FR" noProof="0"/>
              <a:t>MERCI</a:t>
            </a:r>
            <a:br>
              <a:rPr lang="fr-FR" noProof="0"/>
            </a:br>
            <a:r>
              <a:rPr lang="fr-FR" noProof="0"/>
              <a:t>BEAUCOUP</a:t>
            </a:r>
          </a:p>
        </p:txBody>
      </p:sp>
      <p:sp>
        <p:nvSpPr>
          <p:cNvPr id="21" name="Espace réservé du texte 14">
            <a:extLst>
              <a:ext uri="{FF2B5EF4-FFF2-40B4-BE49-F238E27FC236}">
                <a16:creationId xmlns:a16="http://schemas.microsoft.com/office/drawing/2014/main" id="{5E15D97E-2723-48C3-B835-65DB0286DB6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240540" y="3675708"/>
            <a:ext cx="3135771" cy="1101897"/>
          </a:xfrm>
        </p:spPr>
        <p:txBody>
          <a:bodyPr rtlCol="0">
            <a:noAutofit/>
          </a:bodyPr>
          <a:lstStyle>
            <a:lvl1pPr marL="0" indent="0" algn="r">
              <a:buNone/>
              <a:defRPr sz="3500" b="0" i="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fr-FR" noProof="0"/>
              <a:t>Jérémie</a:t>
            </a:r>
            <a:br>
              <a:rPr lang="fr-FR" noProof="0"/>
            </a:br>
            <a:r>
              <a:rPr lang="fr-FR" noProof="0"/>
              <a:t>Martin</a:t>
            </a:r>
          </a:p>
        </p:txBody>
      </p:sp>
      <p:sp>
        <p:nvSpPr>
          <p:cNvPr id="25" name="Espace réservé du texte 26">
            <a:extLst>
              <a:ext uri="{FF2B5EF4-FFF2-40B4-BE49-F238E27FC236}">
                <a16:creationId xmlns:a16="http://schemas.microsoft.com/office/drawing/2014/main" id="{4D45CEBA-121A-426A-897A-9E3CDC5F5CC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008780" y="5019264"/>
            <a:ext cx="4367531" cy="474519"/>
          </a:xfrm>
        </p:spPr>
        <p:txBody>
          <a:bodyPr rtlCol="0">
            <a:noAutofit/>
          </a:bodyPr>
          <a:lstStyle>
            <a:lvl1pPr marL="0" indent="0" algn="r">
              <a:buNone/>
              <a:defRPr sz="2200" b="0" i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 rtl="0"/>
            <a:r>
              <a:rPr lang="fr-FR" noProof="0"/>
              <a:t>678-555-0128</a:t>
            </a:r>
          </a:p>
        </p:txBody>
      </p:sp>
      <p:sp>
        <p:nvSpPr>
          <p:cNvPr id="28" name="Espace réservé du texte 26">
            <a:extLst>
              <a:ext uri="{FF2B5EF4-FFF2-40B4-BE49-F238E27FC236}">
                <a16:creationId xmlns:a16="http://schemas.microsoft.com/office/drawing/2014/main" id="{0767B0C7-7BD9-4BF1-8D3D-91DED23803E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008780" y="4805882"/>
            <a:ext cx="4367531" cy="288000"/>
          </a:xfrm>
        </p:spPr>
        <p:txBody>
          <a:bodyPr rtlCol="0">
            <a:noAutofit/>
          </a:bodyPr>
          <a:lstStyle>
            <a:lvl1pPr marL="0" indent="0" algn="r">
              <a:buNone/>
              <a:defRPr sz="14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 rtl="0"/>
            <a:r>
              <a:rPr lang="fr-FR" noProof="0"/>
              <a:t>Téléphone</a:t>
            </a:r>
          </a:p>
        </p:txBody>
      </p:sp>
      <p:sp>
        <p:nvSpPr>
          <p:cNvPr id="31" name="Espace réservé du texte 26">
            <a:extLst>
              <a:ext uri="{FF2B5EF4-FFF2-40B4-BE49-F238E27FC236}">
                <a16:creationId xmlns:a16="http://schemas.microsoft.com/office/drawing/2014/main" id="{26B74744-5435-47DD-B65F-16D8E7AC155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455755" y="5685822"/>
            <a:ext cx="5920556" cy="474519"/>
          </a:xfrm>
        </p:spPr>
        <p:txBody>
          <a:bodyPr rtlCol="0">
            <a:noAutofit/>
          </a:bodyPr>
          <a:lstStyle>
            <a:lvl1pPr marL="0" indent="0" algn="r">
              <a:buNone/>
              <a:defRPr sz="2200" b="0" i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 rtl="0"/>
            <a:r>
              <a:rPr lang="fr-FR" noProof="0"/>
              <a:t>martin@example.com</a:t>
            </a:r>
          </a:p>
        </p:txBody>
      </p:sp>
      <p:sp>
        <p:nvSpPr>
          <p:cNvPr id="32" name="Espace réservé du texte 26">
            <a:extLst>
              <a:ext uri="{FF2B5EF4-FFF2-40B4-BE49-F238E27FC236}">
                <a16:creationId xmlns:a16="http://schemas.microsoft.com/office/drawing/2014/main" id="{20815411-0E43-4B6B-92C7-6E312091ABA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008780" y="5466001"/>
            <a:ext cx="4367531" cy="288000"/>
          </a:xfrm>
        </p:spPr>
        <p:txBody>
          <a:bodyPr rtlCol="0">
            <a:noAutofit/>
          </a:bodyPr>
          <a:lstStyle>
            <a:lvl1pPr marL="0" indent="0" algn="r">
              <a:buNone/>
              <a:defRPr sz="14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 rtl="0"/>
            <a:r>
              <a:rPr lang="fr-FR" noProof="0"/>
              <a:t>E-mail</a:t>
            </a:r>
          </a:p>
        </p:txBody>
      </p:sp>
    </p:spTree>
    <p:extLst>
      <p:ext uri="{BB962C8B-B14F-4D97-AF65-F5344CB8AC3E}">
        <p14:creationId xmlns:p14="http://schemas.microsoft.com/office/powerpoint/2010/main" val="2153193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orme libre : Forme 13">
            <a:extLst>
              <a:ext uri="{FF2B5EF4-FFF2-40B4-BE49-F238E27FC236}">
                <a16:creationId xmlns:a16="http://schemas.microsoft.com/office/drawing/2014/main" id="{8E43AF0D-28CB-4D3A-A944-CE3DCAAC5657}"/>
              </a:ext>
            </a:extLst>
          </p:cNvPr>
          <p:cNvSpPr/>
          <p:nvPr userDrawn="1"/>
        </p:nvSpPr>
        <p:spPr>
          <a:xfrm>
            <a:off x="3033191" y="0"/>
            <a:ext cx="9155634" cy="6858000"/>
          </a:xfrm>
          <a:custGeom>
            <a:avLst/>
            <a:gdLst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2101419 w 9155634"/>
              <a:gd name="connsiteY4" fmla="*/ 3511550 h 6858000"/>
              <a:gd name="connsiteX5" fmla="*/ 3591129 w 9155634"/>
              <a:gd name="connsiteY5" fmla="*/ 3511550 h 6858000"/>
              <a:gd name="connsiteX6" fmla="*/ 2150949 w 9155634"/>
              <a:gd name="connsiteY6" fmla="*/ 6858000 h 6858000"/>
              <a:gd name="connsiteX7" fmla="*/ 661239 w 9155634"/>
              <a:gd name="connsiteY7" fmla="*/ 6858000 h 6858000"/>
              <a:gd name="connsiteX8" fmla="*/ 8147889 w 9155634"/>
              <a:gd name="connsiteY8" fmla="*/ 0 h 6858000"/>
              <a:gd name="connsiteX9" fmla="*/ 9155634 w 9155634"/>
              <a:gd name="connsiteY9" fmla="*/ 0 h 6858000"/>
              <a:gd name="connsiteX10" fmla="*/ 9155634 w 9155634"/>
              <a:gd name="connsiteY10" fmla="*/ 3346450 h 6858000"/>
              <a:gd name="connsiteX11" fmla="*/ 6707709 w 9155634"/>
              <a:gd name="connsiteY11" fmla="*/ 3346450 h 6858000"/>
              <a:gd name="connsiteX12" fmla="*/ 5350079 w 9155634"/>
              <a:gd name="connsiteY12" fmla="*/ 0 h 6858000"/>
              <a:gd name="connsiteX13" fmla="*/ 7912939 w 9155634"/>
              <a:gd name="connsiteY13" fmla="*/ 0 h 6858000"/>
              <a:gd name="connsiteX14" fmla="*/ 4961459 w 9155634"/>
              <a:gd name="connsiteY14" fmla="*/ 6858000 h 6858000"/>
              <a:gd name="connsiteX15" fmla="*/ 2399869 w 9155634"/>
              <a:gd name="connsiteY15" fmla="*/ 6858000 h 6858000"/>
              <a:gd name="connsiteX16" fmla="*/ 3612719 w 9155634"/>
              <a:gd name="connsiteY16" fmla="*/ 0 h 6858000"/>
              <a:gd name="connsiteX17" fmla="*/ 5102429 w 9155634"/>
              <a:gd name="connsiteY17" fmla="*/ 0 h 6858000"/>
              <a:gd name="connsiteX18" fmla="*/ 3662249 w 9155634"/>
              <a:gd name="connsiteY18" fmla="*/ 3346450 h 6858000"/>
              <a:gd name="connsiteX19" fmla="*/ 2172539 w 9155634"/>
              <a:gd name="connsiteY19" fmla="*/ 3346450 h 6858000"/>
              <a:gd name="connsiteX20" fmla="*/ 2947249 w 9155634"/>
              <a:gd name="connsiteY20" fmla="*/ 0 h 6858000"/>
              <a:gd name="connsiteX21" fmla="*/ 3381579 w 9155634"/>
              <a:gd name="connsiteY21" fmla="*/ 0 h 6858000"/>
              <a:gd name="connsiteX22" fmla="*/ 430099 w 9155634"/>
              <a:gd name="connsiteY22" fmla="*/ 6858000 h 6858000"/>
              <a:gd name="connsiteX23" fmla="*/ 0 w 9155634"/>
              <a:gd name="connsiteY2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9155634" h="6858000">
                <a:moveTo>
                  <a:pt x="6636589" y="3511550"/>
                </a:moveTo>
                <a:lnTo>
                  <a:pt x="9155634" y="3511550"/>
                </a:lnTo>
                <a:lnTo>
                  <a:pt x="9155634" y="6858000"/>
                </a:lnTo>
                <a:lnTo>
                  <a:pt x="5196409" y="6858000"/>
                </a:lnTo>
                <a:close/>
                <a:moveTo>
                  <a:pt x="2101419" y="3511550"/>
                </a:moveTo>
                <a:lnTo>
                  <a:pt x="3591129" y="3511550"/>
                </a:lnTo>
                <a:lnTo>
                  <a:pt x="2150949" y="6858000"/>
                </a:lnTo>
                <a:lnTo>
                  <a:pt x="661239" y="6858000"/>
                </a:lnTo>
                <a:close/>
                <a:moveTo>
                  <a:pt x="8147889" y="0"/>
                </a:moveTo>
                <a:lnTo>
                  <a:pt x="9155634" y="0"/>
                </a:lnTo>
                <a:lnTo>
                  <a:pt x="9155634" y="3346450"/>
                </a:lnTo>
                <a:lnTo>
                  <a:pt x="6707709" y="3346450"/>
                </a:lnTo>
                <a:close/>
                <a:moveTo>
                  <a:pt x="5350079" y="0"/>
                </a:moveTo>
                <a:lnTo>
                  <a:pt x="7912939" y="0"/>
                </a:lnTo>
                <a:lnTo>
                  <a:pt x="4961459" y="6858000"/>
                </a:lnTo>
                <a:lnTo>
                  <a:pt x="2399869" y="6858000"/>
                </a:lnTo>
                <a:close/>
                <a:moveTo>
                  <a:pt x="3612719" y="0"/>
                </a:moveTo>
                <a:lnTo>
                  <a:pt x="5102429" y="0"/>
                </a:lnTo>
                <a:lnTo>
                  <a:pt x="3662249" y="3346450"/>
                </a:lnTo>
                <a:lnTo>
                  <a:pt x="2172539" y="3346450"/>
                </a:lnTo>
                <a:close/>
                <a:moveTo>
                  <a:pt x="2947249" y="0"/>
                </a:moveTo>
                <a:lnTo>
                  <a:pt x="3381579" y="0"/>
                </a:lnTo>
                <a:lnTo>
                  <a:pt x="4300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 rtl="0"/>
            <a:endParaRPr lang="fr-FR" noProof="0"/>
          </a:p>
        </p:txBody>
      </p:sp>
      <p:sp>
        <p:nvSpPr>
          <p:cNvPr id="22" name="Graphisme 19">
            <a:extLst>
              <a:ext uri="{FF2B5EF4-FFF2-40B4-BE49-F238E27FC236}">
                <a16:creationId xmlns:a16="http://schemas.microsoft.com/office/drawing/2014/main" id="{A6B740BD-8499-412C-AE4E-A4AD7F73100E}"/>
              </a:ext>
            </a:extLst>
          </p:cNvPr>
          <p:cNvSpPr/>
          <p:nvPr/>
        </p:nvSpPr>
        <p:spPr>
          <a:xfrm>
            <a:off x="-10852" y="3369468"/>
            <a:ext cx="3722400" cy="144000"/>
          </a:xfrm>
          <a:custGeom>
            <a:avLst/>
            <a:gdLst>
              <a:gd name="connsiteX0" fmla="*/ 7144 w 2800350"/>
              <a:gd name="connsiteY0" fmla="*/ 7144 h 114300"/>
              <a:gd name="connsiteX1" fmla="*/ 7144 w 2800350"/>
              <a:gd name="connsiteY1" fmla="*/ 115729 h 114300"/>
              <a:gd name="connsiteX2" fmla="*/ 2726531 w 2800350"/>
              <a:gd name="connsiteY2" fmla="*/ 115729 h 114300"/>
              <a:gd name="connsiteX3" fmla="*/ 2797969 w 2800350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00350" h="114300">
                <a:moveTo>
                  <a:pt x="7144" y="7144"/>
                </a:moveTo>
                <a:lnTo>
                  <a:pt x="7144" y="115729"/>
                </a:lnTo>
                <a:lnTo>
                  <a:pt x="2726531" y="115729"/>
                </a:lnTo>
                <a:lnTo>
                  <a:pt x="2797969" y="7144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r>
              <a:rPr lang="fr-FR" noProof="0"/>
              <a:t> </a:t>
            </a:r>
          </a:p>
        </p:txBody>
      </p:sp>
      <p:sp>
        <p:nvSpPr>
          <p:cNvPr id="26" name="Titre 1">
            <a:extLst>
              <a:ext uri="{FF2B5EF4-FFF2-40B4-BE49-F238E27FC236}">
                <a16:creationId xmlns:a16="http://schemas.microsoft.com/office/drawing/2014/main" id="{310DFD8C-544F-465B-8315-8B3AA8B9579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0021" y="1096344"/>
            <a:ext cx="10510754" cy="2281355"/>
          </a:xfrm>
        </p:spPr>
        <p:txBody>
          <a:bodyPr rtlCol="0">
            <a:noAutofit/>
          </a:bodyPr>
          <a:lstStyle>
            <a:lvl1pPr algn="l">
              <a:defRPr sz="70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fr-FR" noProof="0"/>
              <a:t>PRÉSENTATION</a:t>
            </a:r>
            <a:br>
              <a:rPr lang="fr-FR" noProof="0"/>
            </a:br>
            <a:r>
              <a:rPr lang="fr-FR" noProof="0"/>
              <a:t>TITRE</a:t>
            </a:r>
          </a:p>
        </p:txBody>
      </p:sp>
      <p:sp>
        <p:nvSpPr>
          <p:cNvPr id="15" name="Sous-titre 2">
            <a:extLst>
              <a:ext uri="{FF2B5EF4-FFF2-40B4-BE49-F238E27FC236}">
                <a16:creationId xmlns:a16="http://schemas.microsoft.com/office/drawing/2014/main" id="{8046DF3F-8EBA-4583-9F19-45C979FDAB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0021" y="3773554"/>
            <a:ext cx="10090287" cy="1101897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3500" b="0" i="0"/>
            </a:lvl1pPr>
          </a:lstStyle>
          <a:p>
            <a:pPr marL="228600" lvl="0" indent="-228600" rtl="0"/>
            <a:r>
              <a:rPr lang="fr-FR" noProof="0"/>
              <a:t>Modifier le style des sous-titres du masque</a:t>
            </a:r>
          </a:p>
        </p:txBody>
      </p:sp>
    </p:spTree>
    <p:extLst>
      <p:ext uri="{BB962C8B-B14F-4D97-AF65-F5344CB8AC3E}">
        <p14:creationId xmlns:p14="http://schemas.microsoft.com/office/powerpoint/2010/main" val="19467411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-têt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orme libre : Forme 8">
            <a:extLst>
              <a:ext uri="{FF2B5EF4-FFF2-40B4-BE49-F238E27FC236}">
                <a16:creationId xmlns:a16="http://schemas.microsoft.com/office/drawing/2014/main" id="{982713AA-FAF7-4D64-AB9D-53ACFDBF8B5B}"/>
              </a:ext>
            </a:extLst>
          </p:cNvPr>
          <p:cNvSpPr/>
          <p:nvPr userDrawn="1"/>
        </p:nvSpPr>
        <p:spPr>
          <a:xfrm>
            <a:off x="-1" y="172278"/>
            <a:ext cx="12192000" cy="6559826"/>
          </a:xfrm>
          <a:custGeom>
            <a:avLst/>
            <a:gdLst>
              <a:gd name="connsiteX0" fmla="*/ 5864259 w 12192000"/>
              <a:gd name="connsiteY0" fmla="*/ 2854132 h 6559826"/>
              <a:gd name="connsiteX1" fmla="*/ 5864259 w 12192000"/>
              <a:gd name="connsiteY1" fmla="*/ 5342062 h 6559826"/>
              <a:gd name="connsiteX2" fmla="*/ 6907 w 12192000"/>
              <a:gd name="connsiteY2" fmla="*/ 6559826 h 6559826"/>
              <a:gd name="connsiteX3" fmla="*/ 0 w 12192000"/>
              <a:gd name="connsiteY3" fmla="*/ 6559826 h 6559826"/>
              <a:gd name="connsiteX4" fmla="*/ 0 w 12192000"/>
              <a:gd name="connsiteY4" fmla="*/ 4073332 h 6559826"/>
              <a:gd name="connsiteX5" fmla="*/ 12192000 w 12192000"/>
              <a:gd name="connsiteY5" fmla="*/ 2685378 h 6559826"/>
              <a:gd name="connsiteX6" fmla="*/ 12192000 w 12192000"/>
              <a:gd name="connsiteY6" fmla="*/ 5173308 h 6559826"/>
              <a:gd name="connsiteX7" fmla="*/ 6104805 w 12192000"/>
              <a:gd name="connsiteY7" fmla="*/ 6429182 h 6559826"/>
              <a:gd name="connsiteX8" fmla="*/ 6104805 w 12192000"/>
              <a:gd name="connsiteY8" fmla="*/ 3941252 h 6559826"/>
              <a:gd name="connsiteX9" fmla="*/ 11991762 w 12192000"/>
              <a:gd name="connsiteY9" fmla="*/ 0 h 6559826"/>
              <a:gd name="connsiteX10" fmla="*/ 12192000 w 12192000"/>
              <a:gd name="connsiteY10" fmla="*/ 0 h 6559826"/>
              <a:gd name="connsiteX11" fmla="*/ 12192000 w 12192000"/>
              <a:gd name="connsiteY11" fmla="*/ 2446611 h 6559826"/>
              <a:gd name="connsiteX12" fmla="*/ 6104805 w 12192000"/>
              <a:gd name="connsiteY12" fmla="*/ 3701222 h 6559826"/>
              <a:gd name="connsiteX13" fmla="*/ 6104805 w 12192000"/>
              <a:gd name="connsiteY13" fmla="*/ 1214562 h 65598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6559826">
                <a:moveTo>
                  <a:pt x="5864259" y="2854132"/>
                </a:moveTo>
                <a:lnTo>
                  <a:pt x="5864259" y="5342062"/>
                </a:lnTo>
                <a:lnTo>
                  <a:pt x="6907" y="6559826"/>
                </a:lnTo>
                <a:lnTo>
                  <a:pt x="0" y="6559826"/>
                </a:lnTo>
                <a:lnTo>
                  <a:pt x="0" y="4073332"/>
                </a:lnTo>
                <a:close/>
                <a:moveTo>
                  <a:pt x="12192000" y="2685378"/>
                </a:moveTo>
                <a:lnTo>
                  <a:pt x="12192000" y="5173308"/>
                </a:lnTo>
                <a:lnTo>
                  <a:pt x="6104805" y="6429182"/>
                </a:lnTo>
                <a:lnTo>
                  <a:pt x="6104805" y="3941252"/>
                </a:lnTo>
                <a:close/>
                <a:moveTo>
                  <a:pt x="11991762" y="0"/>
                </a:moveTo>
                <a:lnTo>
                  <a:pt x="12192000" y="0"/>
                </a:lnTo>
                <a:lnTo>
                  <a:pt x="12192000" y="2446611"/>
                </a:lnTo>
                <a:lnTo>
                  <a:pt x="6104805" y="3701222"/>
                </a:lnTo>
                <a:lnTo>
                  <a:pt x="6104805" y="1214562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 rtl="0"/>
            <a:endParaRPr lang="fr-FR" noProof="0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7240" y="1033272"/>
            <a:ext cx="5056083" cy="782638"/>
          </a:xfrm>
        </p:spPr>
        <p:txBody>
          <a:bodyPr rtlCol="0"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fr-FR" noProof="0"/>
              <a:t>DIAPOSITIVE DE SÉPARATION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noProof="0" smtClean="0"/>
              <a:pPr rtl="0"/>
              <a:t>‹#›</a:t>
            </a:fld>
            <a:endParaRPr lang="fr-FR" noProof="0"/>
          </a:p>
        </p:txBody>
      </p:sp>
      <p:sp>
        <p:nvSpPr>
          <p:cNvPr id="15" name="Graphisme 4">
            <a:extLst>
              <a:ext uri="{FF2B5EF4-FFF2-40B4-BE49-F238E27FC236}">
                <a16:creationId xmlns:a16="http://schemas.microsoft.com/office/drawing/2014/main" id="{2095D1D4-8CA3-4CA3-825D-088EDB51A8AE}"/>
              </a:ext>
            </a:extLst>
          </p:cNvPr>
          <p:cNvSpPr/>
          <p:nvPr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  <p:sp>
        <p:nvSpPr>
          <p:cNvPr id="17" name="Graphique 15">
            <a:extLst>
              <a:ext uri="{FF2B5EF4-FFF2-40B4-BE49-F238E27FC236}">
                <a16:creationId xmlns:a16="http://schemas.microsoft.com/office/drawing/2014/main" id="{2DB5E70B-ECC9-4800-9DC0-5897EF3F16AB}"/>
              </a:ext>
            </a:extLst>
          </p:cNvPr>
          <p:cNvSpPr/>
          <p:nvPr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  <p:sp>
        <p:nvSpPr>
          <p:cNvPr id="10" name="Espace réservé du texte 2">
            <a:extLst>
              <a:ext uri="{FF2B5EF4-FFF2-40B4-BE49-F238E27FC236}">
                <a16:creationId xmlns:a16="http://schemas.microsoft.com/office/drawing/2014/main" id="{A3B87DE7-6A4B-4A0E-8622-C9BA93F0B36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777240" y="2225393"/>
            <a:ext cx="5110693" cy="78263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200"/>
            </a:lvl1pPr>
          </a:lstStyle>
          <a:p>
            <a:pPr marL="228600" lvl="0" indent="-228600" rtl="0"/>
            <a:r>
              <a:rPr lang="fr-FR" noProof="0"/>
              <a:t>Modifiez les styles du texte du masque</a:t>
            </a:r>
          </a:p>
        </p:txBody>
      </p:sp>
    </p:spTree>
    <p:extLst>
      <p:ext uri="{BB962C8B-B14F-4D97-AF65-F5344CB8AC3E}">
        <p14:creationId xmlns:p14="http://schemas.microsoft.com/office/powerpoint/2010/main" val="34723881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sme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fr-FR" noProof="0"/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fr-FR" noProof="0"/>
            </a:p>
          </p:txBody>
        </p:sp>
      </p:grp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noProof="0" smtClean="0"/>
              <a:pPr rtl="0"/>
              <a:t>‹#›</a:t>
            </a:fld>
            <a:endParaRPr lang="fr-FR" noProof="0"/>
          </a:p>
        </p:txBody>
      </p:sp>
      <p:sp>
        <p:nvSpPr>
          <p:cNvPr id="20" name="Graphisme 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  <p:sp>
        <p:nvSpPr>
          <p:cNvPr id="14" name="Graphique 15">
            <a:extLst>
              <a:ext uri="{FF2B5EF4-FFF2-40B4-BE49-F238E27FC236}">
                <a16:creationId xmlns:a16="http://schemas.microsoft.com/office/drawing/2014/main" id="{D0734B58-9436-7F49-BF67-542C05487FFF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BF046B1A-A07C-45A3-8FE5-724E34853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 anchor="b"/>
          <a:lstStyle/>
          <a:p>
            <a:pPr rtl="0"/>
            <a:r>
              <a:rPr lang="fr-FR" noProof="0"/>
              <a:t>Modifiez le style du titre</a:t>
            </a:r>
          </a:p>
        </p:txBody>
      </p:sp>
      <p:sp>
        <p:nvSpPr>
          <p:cNvPr id="10" name="Espace réservé du contenu 2">
            <a:extLst>
              <a:ext uri="{FF2B5EF4-FFF2-40B4-BE49-F238E27FC236}">
                <a16:creationId xmlns:a16="http://schemas.microsoft.com/office/drawing/2014/main" id="{83799919-7F2B-44B7-BF0B-B0CE733AC6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2277755"/>
            <a:ext cx="10515600" cy="3899207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fr-FR" noProof="0"/>
              <a:t>Modifiez les styles du texte du masque</a:t>
            </a:r>
          </a:p>
          <a:p>
            <a:pPr lvl="1" rtl="0"/>
            <a:r>
              <a:rPr lang="fr-FR" noProof="0"/>
              <a:t>Deuxième niveau</a:t>
            </a:r>
          </a:p>
          <a:p>
            <a:pPr lvl="2" rtl="0"/>
            <a:r>
              <a:rPr lang="fr-FR" noProof="0"/>
              <a:t>Troisième niveau</a:t>
            </a:r>
          </a:p>
          <a:p>
            <a:pPr lvl="3" rtl="0"/>
            <a:r>
              <a:rPr lang="fr-FR" noProof="0"/>
              <a:t>Quatrième niveau</a:t>
            </a:r>
          </a:p>
          <a:p>
            <a:pPr lvl="4" rtl="0"/>
            <a:r>
              <a:rPr lang="fr-FR" noProof="0"/>
              <a:t>Cinquième niveau</a:t>
            </a:r>
          </a:p>
        </p:txBody>
      </p:sp>
    </p:spTree>
    <p:extLst>
      <p:ext uri="{BB962C8B-B14F-4D97-AF65-F5344CB8AC3E}">
        <p14:creationId xmlns:p14="http://schemas.microsoft.com/office/powerpoint/2010/main" val="14311238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sme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fr-FR" noProof="0"/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fr-FR" noProof="0"/>
            </a:p>
          </p:txBody>
        </p:sp>
      </p:grp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noProof="0" smtClean="0"/>
              <a:pPr rtl="0"/>
              <a:t>‹#›</a:t>
            </a:fld>
            <a:endParaRPr lang="fr-FR" noProof="0"/>
          </a:p>
        </p:txBody>
      </p:sp>
      <p:sp>
        <p:nvSpPr>
          <p:cNvPr id="20" name="Graphisme 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  <p:sp>
        <p:nvSpPr>
          <p:cNvPr id="14" name="Graphique 15">
            <a:extLst>
              <a:ext uri="{FF2B5EF4-FFF2-40B4-BE49-F238E27FC236}">
                <a16:creationId xmlns:a16="http://schemas.microsoft.com/office/drawing/2014/main" id="{D0734B58-9436-7F49-BF67-542C05487FFF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BF046B1A-A07C-45A3-8FE5-724E34853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 anchor="b"/>
          <a:lstStyle/>
          <a:p>
            <a:pPr rtl="0"/>
            <a:r>
              <a:rPr lang="fr-FR" noProof="0"/>
              <a:t>Modifiez le style du titre</a:t>
            </a:r>
          </a:p>
        </p:txBody>
      </p:sp>
      <p:sp>
        <p:nvSpPr>
          <p:cNvPr id="15" name="Espace réservé du contenu 2">
            <a:extLst>
              <a:ext uri="{FF2B5EF4-FFF2-40B4-BE49-F238E27FC236}">
                <a16:creationId xmlns:a16="http://schemas.microsoft.com/office/drawing/2014/main" id="{5460D6CB-9BA0-4BA9-9CF5-9D21E9F570CE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8200" y="2277755"/>
            <a:ext cx="5181600" cy="3899207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fr-FR" noProof="0"/>
              <a:t>Modifiez les styles du texte du masque</a:t>
            </a:r>
          </a:p>
          <a:p>
            <a:pPr lvl="1" rtl="0"/>
            <a:r>
              <a:rPr lang="fr-FR" noProof="0"/>
              <a:t>Deuxième niveau</a:t>
            </a:r>
          </a:p>
          <a:p>
            <a:pPr lvl="2" rtl="0"/>
            <a:r>
              <a:rPr lang="fr-FR" noProof="0"/>
              <a:t>Troisième niveau</a:t>
            </a:r>
          </a:p>
          <a:p>
            <a:pPr lvl="3" rtl="0"/>
            <a:r>
              <a:rPr lang="fr-FR" noProof="0"/>
              <a:t>Quatrième niveau</a:t>
            </a:r>
          </a:p>
          <a:p>
            <a:pPr lvl="4" rtl="0"/>
            <a:r>
              <a:rPr lang="fr-FR" noProof="0"/>
              <a:t>Cinquième niveau</a:t>
            </a:r>
          </a:p>
        </p:txBody>
      </p:sp>
      <p:sp>
        <p:nvSpPr>
          <p:cNvPr id="16" name="Espace réservé du contenu 3">
            <a:extLst>
              <a:ext uri="{FF2B5EF4-FFF2-40B4-BE49-F238E27FC236}">
                <a16:creationId xmlns:a16="http://schemas.microsoft.com/office/drawing/2014/main" id="{EB0DDB5D-8949-4E45-A7CD-0402580BB05B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172200" y="2277755"/>
            <a:ext cx="5181600" cy="3899208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fr-FR" noProof="0"/>
              <a:t>Modifiez les styles du texte du masque</a:t>
            </a:r>
          </a:p>
          <a:p>
            <a:pPr lvl="1" rtl="0"/>
            <a:r>
              <a:rPr lang="fr-FR" noProof="0"/>
              <a:t>Deuxième niveau</a:t>
            </a:r>
          </a:p>
          <a:p>
            <a:pPr lvl="2" rtl="0"/>
            <a:r>
              <a:rPr lang="fr-FR" noProof="0"/>
              <a:t>Troisième niveau</a:t>
            </a:r>
          </a:p>
          <a:p>
            <a:pPr lvl="3" rtl="0"/>
            <a:r>
              <a:rPr lang="fr-FR" noProof="0"/>
              <a:t>Quatrième niveau</a:t>
            </a:r>
          </a:p>
          <a:p>
            <a:pPr lvl="4" rtl="0"/>
            <a:r>
              <a:rPr lang="fr-FR" noProof="0"/>
              <a:t>Cinquième niveau</a:t>
            </a:r>
          </a:p>
        </p:txBody>
      </p:sp>
    </p:spTree>
    <p:extLst>
      <p:ext uri="{BB962C8B-B14F-4D97-AF65-F5344CB8AC3E}">
        <p14:creationId xmlns:p14="http://schemas.microsoft.com/office/powerpoint/2010/main" val="38706075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sme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fr-FR" noProof="0"/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fr-FR" noProof="0"/>
            </a:p>
          </p:txBody>
        </p:sp>
      </p:grp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noProof="0" smtClean="0"/>
              <a:pPr rtl="0"/>
              <a:t>‹#›</a:t>
            </a:fld>
            <a:endParaRPr lang="fr-FR" noProof="0"/>
          </a:p>
        </p:txBody>
      </p:sp>
      <p:sp>
        <p:nvSpPr>
          <p:cNvPr id="20" name="Graphisme 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  <p:sp>
        <p:nvSpPr>
          <p:cNvPr id="14" name="Graphique 15">
            <a:extLst>
              <a:ext uri="{FF2B5EF4-FFF2-40B4-BE49-F238E27FC236}">
                <a16:creationId xmlns:a16="http://schemas.microsoft.com/office/drawing/2014/main" id="{D0734B58-9436-7F49-BF67-542C05487FFF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BF046B1A-A07C-45A3-8FE5-724E34853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 anchor="b"/>
          <a:lstStyle/>
          <a:p>
            <a:pPr rtl="0"/>
            <a:r>
              <a:rPr lang="fr-FR" noProof="0"/>
              <a:t>Modifiez le style du titre</a:t>
            </a:r>
          </a:p>
        </p:txBody>
      </p:sp>
      <p:sp>
        <p:nvSpPr>
          <p:cNvPr id="15" name="Espace réservé du texte 2">
            <a:extLst>
              <a:ext uri="{FF2B5EF4-FFF2-40B4-BE49-F238E27FC236}">
                <a16:creationId xmlns:a16="http://schemas.microsoft.com/office/drawing/2014/main" id="{82C817C4-D92F-4269-B22D-5C2E522418D8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9788" y="2068513"/>
            <a:ext cx="5157787" cy="436562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16" name="Espace réservé du contenu 3">
            <a:extLst>
              <a:ext uri="{FF2B5EF4-FFF2-40B4-BE49-F238E27FC236}">
                <a16:creationId xmlns:a16="http://schemas.microsoft.com/office/drawing/2014/main" id="{C61514A7-2DEE-47E3-BCB4-FB81E9981DA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fr-FR" noProof="0"/>
              <a:t>Modifiez les styles du texte du masque</a:t>
            </a:r>
          </a:p>
          <a:p>
            <a:pPr lvl="1" rtl="0"/>
            <a:r>
              <a:rPr lang="fr-FR" noProof="0"/>
              <a:t>Deuxième niveau</a:t>
            </a:r>
          </a:p>
          <a:p>
            <a:pPr lvl="2" rtl="0"/>
            <a:r>
              <a:rPr lang="fr-FR" noProof="0"/>
              <a:t>Troisième niveau</a:t>
            </a:r>
          </a:p>
          <a:p>
            <a:pPr lvl="3" rtl="0"/>
            <a:r>
              <a:rPr lang="fr-FR" noProof="0"/>
              <a:t>Quatrième niveau</a:t>
            </a:r>
          </a:p>
          <a:p>
            <a:pPr lvl="4" rtl="0"/>
            <a:r>
              <a:rPr lang="fr-FR" noProof="0"/>
              <a:t>Cinquième niveau</a:t>
            </a:r>
          </a:p>
        </p:txBody>
      </p:sp>
      <p:sp>
        <p:nvSpPr>
          <p:cNvPr id="17" name="Espace réservé du texte 4">
            <a:extLst>
              <a:ext uri="{FF2B5EF4-FFF2-40B4-BE49-F238E27FC236}">
                <a16:creationId xmlns:a16="http://schemas.microsoft.com/office/drawing/2014/main" id="{3455C9D3-0938-4236-8E64-BBF582FCD239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2068511"/>
            <a:ext cx="5183188" cy="436563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18" name="Espace réservé du contenu 5">
            <a:extLst>
              <a:ext uri="{FF2B5EF4-FFF2-40B4-BE49-F238E27FC236}">
                <a16:creationId xmlns:a16="http://schemas.microsoft.com/office/drawing/2014/main" id="{7331E254-1410-4989-81DE-84B684ACC71F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fr-FR" noProof="0"/>
              <a:t>Modifiez les styles du texte du masque</a:t>
            </a:r>
          </a:p>
          <a:p>
            <a:pPr lvl="1" rtl="0"/>
            <a:r>
              <a:rPr lang="fr-FR" noProof="0"/>
              <a:t>Deuxième niveau</a:t>
            </a:r>
          </a:p>
          <a:p>
            <a:pPr lvl="2" rtl="0"/>
            <a:r>
              <a:rPr lang="fr-FR" noProof="0"/>
              <a:t>Troisième niveau</a:t>
            </a:r>
          </a:p>
          <a:p>
            <a:pPr lvl="3" rtl="0"/>
            <a:r>
              <a:rPr lang="fr-FR" noProof="0"/>
              <a:t>Quatrième niveau</a:t>
            </a:r>
          </a:p>
          <a:p>
            <a:pPr lvl="4" rtl="0"/>
            <a:r>
              <a:rPr lang="fr-FR" noProof="0"/>
              <a:t>Cinquième niveau</a:t>
            </a:r>
          </a:p>
        </p:txBody>
      </p:sp>
    </p:spTree>
    <p:extLst>
      <p:ext uri="{BB962C8B-B14F-4D97-AF65-F5344CB8AC3E}">
        <p14:creationId xmlns:p14="http://schemas.microsoft.com/office/powerpoint/2010/main" val="2218104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sme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fr-FR" noProof="0"/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fr-FR" noProof="0"/>
            </a:p>
          </p:txBody>
        </p:sp>
      </p:grp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noProof="0" smtClean="0"/>
              <a:pPr rtl="0"/>
              <a:t>‹#›</a:t>
            </a:fld>
            <a:endParaRPr lang="fr-FR" noProof="0"/>
          </a:p>
        </p:txBody>
      </p:sp>
      <p:sp>
        <p:nvSpPr>
          <p:cNvPr id="20" name="Graphisme 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  <p:sp>
        <p:nvSpPr>
          <p:cNvPr id="7" name="Titre 1">
            <a:extLst>
              <a:ext uri="{FF2B5EF4-FFF2-40B4-BE49-F238E27FC236}">
                <a16:creationId xmlns:a16="http://schemas.microsoft.com/office/drawing/2014/main" id="{F68ABD79-6AF5-4911-BEC2-A492F3ECD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345096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fr-FR" noProof="0"/>
              <a:t>Modifiez le style du titre</a:t>
            </a:r>
          </a:p>
        </p:txBody>
      </p:sp>
      <p:sp>
        <p:nvSpPr>
          <p:cNvPr id="8" name="Espace réservé du texte 3">
            <a:extLst>
              <a:ext uri="{FF2B5EF4-FFF2-40B4-BE49-F238E27FC236}">
                <a16:creationId xmlns:a16="http://schemas.microsoft.com/office/drawing/2014/main" id="{6489A680-EBE7-45A3-B520-2C50F59C793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166148"/>
            <a:ext cx="3932237" cy="3702840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9" name="Espace réservé du contenu 2">
            <a:extLst>
              <a:ext uri="{FF2B5EF4-FFF2-40B4-BE49-F238E27FC236}">
                <a16:creationId xmlns:a16="http://schemas.microsoft.com/office/drawing/2014/main" id="{202EEB9F-D255-46E9-AFBB-FCC4D93BEFC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83188" y="457201"/>
            <a:ext cx="6172200" cy="5403850"/>
          </a:xfrm>
        </p:spPr>
        <p:txBody>
          <a:bodyPr rtlCol="0"/>
          <a:lstStyle>
            <a:lvl1pPr>
              <a:defRPr sz="3200">
                <a:solidFill>
                  <a:schemeClr val="bg1"/>
                </a:solidFill>
              </a:defRPr>
            </a:lvl1pPr>
            <a:lvl2pPr>
              <a:defRPr sz="2800">
                <a:solidFill>
                  <a:schemeClr val="bg1"/>
                </a:solidFill>
              </a:defRPr>
            </a:lvl2pPr>
            <a:lvl3pPr>
              <a:defRPr sz="24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fr-FR" noProof="0"/>
              <a:t>Modifiez les styles du texte du masque</a:t>
            </a:r>
          </a:p>
          <a:p>
            <a:pPr lvl="1" rtl="0"/>
            <a:r>
              <a:rPr lang="fr-FR" noProof="0"/>
              <a:t>Deuxième niveau</a:t>
            </a:r>
          </a:p>
          <a:p>
            <a:pPr lvl="2" rtl="0"/>
            <a:r>
              <a:rPr lang="fr-FR" noProof="0"/>
              <a:t>Troisième niveau</a:t>
            </a:r>
          </a:p>
          <a:p>
            <a:pPr lvl="3" rtl="0"/>
            <a:r>
              <a:rPr lang="fr-FR" noProof="0"/>
              <a:t>Quatrième niveau</a:t>
            </a:r>
          </a:p>
          <a:p>
            <a:pPr lvl="4" rtl="0"/>
            <a:r>
              <a:rPr lang="fr-FR" noProof="0"/>
              <a:t>Cinquième niveau</a:t>
            </a:r>
          </a:p>
        </p:txBody>
      </p:sp>
      <p:sp>
        <p:nvSpPr>
          <p:cNvPr id="10" name="Graphique 15">
            <a:extLst>
              <a:ext uri="{FF2B5EF4-FFF2-40B4-BE49-F238E27FC236}">
                <a16:creationId xmlns:a16="http://schemas.microsoft.com/office/drawing/2014/main" id="{4F729341-632E-4151-9863-D40D91A16F84}"/>
              </a:ext>
            </a:extLst>
          </p:cNvPr>
          <p:cNvSpPr/>
          <p:nvPr userDrawn="1"/>
        </p:nvSpPr>
        <p:spPr>
          <a:xfrm>
            <a:off x="-11174" y="1947672"/>
            <a:ext cx="493776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30948434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noProof="0" smtClean="0"/>
              <a:pPr rtl="0"/>
              <a:t>‹#›</a:t>
            </a:fld>
            <a:endParaRPr lang="fr-FR" noProof="0"/>
          </a:p>
        </p:txBody>
      </p:sp>
      <p:sp>
        <p:nvSpPr>
          <p:cNvPr id="26" name="Graphisme 4">
            <a:extLst>
              <a:ext uri="{FF2B5EF4-FFF2-40B4-BE49-F238E27FC236}">
                <a16:creationId xmlns:a16="http://schemas.microsoft.com/office/drawing/2014/main" id="{7D57D3C0-DF85-4866-AC4B-ED6A0F6963A5}"/>
              </a:ext>
            </a:extLst>
          </p:cNvPr>
          <p:cNvSpPr/>
          <p:nvPr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  <p:sp>
        <p:nvSpPr>
          <p:cNvPr id="11" name="Graphique 15">
            <a:extLst>
              <a:ext uri="{FF2B5EF4-FFF2-40B4-BE49-F238E27FC236}">
                <a16:creationId xmlns:a16="http://schemas.microsoft.com/office/drawing/2014/main" id="{FA387E18-8CE1-1648-81B1-6F1A0F183C30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  <p:sp>
        <p:nvSpPr>
          <p:cNvPr id="9" name="Titre 1">
            <a:extLst>
              <a:ext uri="{FF2B5EF4-FFF2-40B4-BE49-F238E27FC236}">
                <a16:creationId xmlns:a16="http://schemas.microsoft.com/office/drawing/2014/main" id="{44469CAF-CD13-4CCC-9569-14C8070A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380744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fr-FR" noProof="0"/>
              <a:t>Modifiez le style du titre</a:t>
            </a:r>
          </a:p>
        </p:txBody>
      </p:sp>
      <p:sp>
        <p:nvSpPr>
          <p:cNvPr id="10" name="Espace réservé du texte 3">
            <a:extLst>
              <a:ext uri="{FF2B5EF4-FFF2-40B4-BE49-F238E27FC236}">
                <a16:creationId xmlns:a16="http://schemas.microsoft.com/office/drawing/2014/main" id="{36D4C583-322D-4347-807F-F6D6AF8852A4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130500"/>
            <a:ext cx="3932237" cy="37384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13" name="Espace réservé d’image 12">
            <a:extLst>
              <a:ext uri="{FF2B5EF4-FFF2-40B4-BE49-F238E27FC236}">
                <a16:creationId xmlns:a16="http://schemas.microsoft.com/office/drawing/2014/main" id="{F138DBAD-2265-4E62-AB5B-F66A60D53F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9738" y="0"/>
            <a:ext cx="6103620" cy="6857999"/>
          </a:xfrm>
          <a:custGeom>
            <a:avLst/>
            <a:gdLst>
              <a:gd name="connsiteX0" fmla="*/ 3914141 w 6103620"/>
              <a:gd name="connsiteY0" fmla="*/ 914400 h 6857999"/>
              <a:gd name="connsiteX1" fmla="*/ 6103620 w 6103620"/>
              <a:gd name="connsiteY1" fmla="*/ 914400 h 6857999"/>
              <a:gd name="connsiteX2" fmla="*/ 6103620 w 6103620"/>
              <a:gd name="connsiteY2" fmla="*/ 914404 h 6857999"/>
              <a:gd name="connsiteX3" fmla="*/ 4339591 w 6103620"/>
              <a:gd name="connsiteY3" fmla="*/ 6857999 h 6857999"/>
              <a:gd name="connsiteX4" fmla="*/ 2150113 w 6103620"/>
              <a:gd name="connsiteY4" fmla="*/ 6857999 h 6857999"/>
              <a:gd name="connsiteX5" fmla="*/ 1769111 w 6103620"/>
              <a:gd name="connsiteY5" fmla="*/ 0 h 6857999"/>
              <a:gd name="connsiteX6" fmla="*/ 3958591 w 6103620"/>
              <a:gd name="connsiteY6" fmla="*/ 0 h 6857999"/>
              <a:gd name="connsiteX7" fmla="*/ 2189480 w 6103620"/>
              <a:gd name="connsiteY7" fmla="*/ 5943601 h 6857999"/>
              <a:gd name="connsiteX8" fmla="*/ 0 w 6103620"/>
              <a:gd name="connsiteY8" fmla="*/ 594360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03620" h="6857999">
                <a:moveTo>
                  <a:pt x="3914141" y="914400"/>
                </a:moveTo>
                <a:lnTo>
                  <a:pt x="6103620" y="914400"/>
                </a:lnTo>
                <a:lnTo>
                  <a:pt x="6103620" y="914404"/>
                </a:lnTo>
                <a:lnTo>
                  <a:pt x="4339591" y="6857999"/>
                </a:lnTo>
                <a:lnTo>
                  <a:pt x="2150113" y="6857999"/>
                </a:lnTo>
                <a:close/>
                <a:moveTo>
                  <a:pt x="1769111" y="0"/>
                </a:moveTo>
                <a:lnTo>
                  <a:pt x="3958591" y="0"/>
                </a:lnTo>
                <a:lnTo>
                  <a:pt x="2189480" y="5943601"/>
                </a:lnTo>
                <a:lnTo>
                  <a:pt x="0" y="5943601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rtlCol="0" anchor="ctr" anchorCtr="0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fr-FR" noProof="0"/>
              <a:t>Cliquez sur l'icône pour ajouter une image</a:t>
            </a:r>
          </a:p>
        </p:txBody>
      </p:sp>
    </p:spTree>
    <p:extLst>
      <p:ext uri="{BB962C8B-B14F-4D97-AF65-F5344CB8AC3E}">
        <p14:creationId xmlns:p14="http://schemas.microsoft.com/office/powerpoint/2010/main" val="6766817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uniqu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sme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fr-FR" noProof="0"/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fr-FR" noProof="0"/>
            </a:p>
          </p:txBody>
        </p:sp>
      </p:grp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noProof="0" smtClean="0"/>
              <a:pPr rtl="0"/>
              <a:t>‹#›</a:t>
            </a:fld>
            <a:endParaRPr lang="fr-FR" noProof="0"/>
          </a:p>
        </p:txBody>
      </p:sp>
      <p:sp>
        <p:nvSpPr>
          <p:cNvPr id="20" name="Graphisme 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  <p:sp>
        <p:nvSpPr>
          <p:cNvPr id="21" name="Titre 1">
            <a:extLst>
              <a:ext uri="{FF2B5EF4-FFF2-40B4-BE49-F238E27FC236}">
                <a16:creationId xmlns:a16="http://schemas.microsoft.com/office/drawing/2014/main" id="{AD7B9076-7693-4C5F-8305-D5529FF807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033272"/>
            <a:ext cx="5056083" cy="782638"/>
          </a:xfrm>
        </p:spPr>
        <p:txBody>
          <a:bodyPr rtlCol="0"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fr-FR" noProof="0"/>
              <a:t>DIAPOSITIVE VIDE</a:t>
            </a:r>
          </a:p>
        </p:txBody>
      </p:sp>
      <p:sp>
        <p:nvSpPr>
          <p:cNvPr id="14" name="Graphique 15">
            <a:extLst>
              <a:ext uri="{FF2B5EF4-FFF2-40B4-BE49-F238E27FC236}">
                <a16:creationId xmlns:a16="http://schemas.microsoft.com/office/drawing/2014/main" id="{D0734B58-9436-7F49-BF67-542C05487FFF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24183200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sme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orme libre : Form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fr-FR" noProof="0"/>
            </a:p>
          </p:txBody>
        </p:sp>
        <p:sp>
          <p:nvSpPr>
            <p:cNvPr id="13" name="Forme libre : Form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fr-FR" noProof="0"/>
            </a:p>
          </p:txBody>
        </p:sp>
      </p:grp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noProof="0" smtClean="0"/>
              <a:pPr rtl="0"/>
              <a:t>‹#›</a:t>
            </a:fld>
            <a:endParaRPr lang="fr-FR" noProof="0"/>
          </a:p>
        </p:txBody>
      </p:sp>
      <p:sp>
        <p:nvSpPr>
          <p:cNvPr id="20" name="Graphisme 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345226693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nuel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Espace réservé du texte 21">
            <a:extLst>
              <a:ext uri="{FF2B5EF4-FFF2-40B4-BE49-F238E27FC236}">
                <a16:creationId xmlns:a16="http://schemas.microsoft.com/office/drawing/2014/main" id="{10000CCD-6AFF-4E65-8858-5502306E581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55578" y="1974209"/>
            <a:ext cx="882686" cy="1092200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6000" b="1">
                <a:solidFill>
                  <a:schemeClr val="bg2"/>
                </a:solidFill>
                <a:latin typeface="+mj-lt"/>
              </a:defRPr>
            </a:lvl1pPr>
          </a:lstStyle>
          <a:p>
            <a:pPr lvl="0" rtl="0"/>
            <a:r>
              <a:rPr lang="fr-FR" noProof="0"/>
              <a:t>1</a:t>
            </a:r>
          </a:p>
        </p:txBody>
      </p:sp>
      <p:sp>
        <p:nvSpPr>
          <p:cNvPr id="32" name="Espace réservé du texte 24">
            <a:extLst>
              <a:ext uri="{FF2B5EF4-FFF2-40B4-BE49-F238E27FC236}">
                <a16:creationId xmlns:a16="http://schemas.microsoft.com/office/drawing/2014/main" id="{D5D777E5-98F6-416A-8D23-3399269D85C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442535" y="1998209"/>
            <a:ext cx="3103110" cy="1032355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200" b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33" name="Espace réservé du texte 21">
            <a:extLst>
              <a:ext uri="{FF2B5EF4-FFF2-40B4-BE49-F238E27FC236}">
                <a16:creationId xmlns:a16="http://schemas.microsoft.com/office/drawing/2014/main" id="{C979BADF-99B5-4C91-AAE5-FC2C4DBEDE2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820642" y="1974209"/>
            <a:ext cx="882686" cy="1092200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6000" b="1">
                <a:solidFill>
                  <a:schemeClr val="bg2"/>
                </a:solidFill>
                <a:latin typeface="+mj-lt"/>
              </a:defRPr>
            </a:lvl1pPr>
          </a:lstStyle>
          <a:p>
            <a:pPr lvl="0" rtl="0"/>
            <a:r>
              <a:rPr lang="fr-FR" noProof="0"/>
              <a:t>2</a:t>
            </a:r>
          </a:p>
        </p:txBody>
      </p:sp>
      <p:sp>
        <p:nvSpPr>
          <p:cNvPr id="34" name="Espace réservé du texte 24">
            <a:extLst>
              <a:ext uri="{FF2B5EF4-FFF2-40B4-BE49-F238E27FC236}">
                <a16:creationId xmlns:a16="http://schemas.microsoft.com/office/drawing/2014/main" id="{6706F6A2-1599-4D73-9288-3ECEACDDCAE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77939" y="1998209"/>
            <a:ext cx="2243918" cy="1032355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200" b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35" name="Espace réservé du texte 21">
            <a:extLst>
              <a:ext uri="{FF2B5EF4-FFF2-40B4-BE49-F238E27FC236}">
                <a16:creationId xmlns:a16="http://schemas.microsoft.com/office/drawing/2014/main" id="{BAE5E245-1702-4722-895D-0808BB0A868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06755" y="1991988"/>
            <a:ext cx="882686" cy="1092200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6000" b="1">
                <a:solidFill>
                  <a:schemeClr val="bg2"/>
                </a:solidFill>
                <a:latin typeface="+mj-lt"/>
              </a:defRPr>
            </a:lvl1pPr>
          </a:lstStyle>
          <a:p>
            <a:pPr lvl="0" rtl="0"/>
            <a:r>
              <a:rPr lang="fr-FR" noProof="0"/>
              <a:t>3</a:t>
            </a:r>
          </a:p>
        </p:txBody>
      </p:sp>
      <p:sp>
        <p:nvSpPr>
          <p:cNvPr id="36" name="Espace réservé du texte 24">
            <a:extLst>
              <a:ext uri="{FF2B5EF4-FFF2-40B4-BE49-F238E27FC236}">
                <a16:creationId xmlns:a16="http://schemas.microsoft.com/office/drawing/2014/main" id="{3701E665-3CED-413C-BAC6-CE003B1494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64052" y="2015988"/>
            <a:ext cx="2959116" cy="1032355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200" b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37" name="Espace réservé du texte 24">
            <a:extLst>
              <a:ext uri="{FF2B5EF4-FFF2-40B4-BE49-F238E27FC236}">
                <a16:creationId xmlns:a16="http://schemas.microsoft.com/office/drawing/2014/main" id="{E01406B4-D44B-4D1E-91F3-D87541EAD4C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020059" y="2927531"/>
            <a:ext cx="1698625" cy="800100"/>
          </a:xfrm>
        </p:spPr>
        <p:txBody>
          <a:bodyPr rtlCol="0"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38" name="Espace réservé du texte 24">
            <a:extLst>
              <a:ext uri="{FF2B5EF4-FFF2-40B4-BE49-F238E27FC236}">
                <a16:creationId xmlns:a16="http://schemas.microsoft.com/office/drawing/2014/main" id="{9AAD5CF9-9A59-4C5F-8C29-B92AD601211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718684" y="2927531"/>
            <a:ext cx="1698625" cy="800100"/>
          </a:xfrm>
        </p:spPr>
        <p:txBody>
          <a:bodyPr rtlCol="0"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39" name="Espace réservé du texte 24">
            <a:extLst>
              <a:ext uri="{FF2B5EF4-FFF2-40B4-BE49-F238E27FC236}">
                <a16:creationId xmlns:a16="http://schemas.microsoft.com/office/drawing/2014/main" id="{C6725172-65CC-4645-B23F-E77886468F31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794793" y="2927531"/>
            <a:ext cx="2599197" cy="800100"/>
          </a:xfrm>
        </p:spPr>
        <p:txBody>
          <a:bodyPr rtlCol="0"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40" name="Espace réservé du texte 24">
            <a:extLst>
              <a:ext uri="{FF2B5EF4-FFF2-40B4-BE49-F238E27FC236}">
                <a16:creationId xmlns:a16="http://schemas.microsoft.com/office/drawing/2014/main" id="{0EA5E6CA-5C78-4B75-BA22-59750E7D450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876955" y="2925988"/>
            <a:ext cx="3726423" cy="800100"/>
          </a:xfrm>
        </p:spPr>
        <p:txBody>
          <a:bodyPr rtlCol="0"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41" name="Espace réservé du texte 24">
            <a:extLst>
              <a:ext uri="{FF2B5EF4-FFF2-40B4-BE49-F238E27FC236}">
                <a16:creationId xmlns:a16="http://schemas.microsoft.com/office/drawing/2014/main" id="{E1C61752-F57C-4FBF-93F3-06F43CCA43C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284133" y="5751926"/>
            <a:ext cx="9623735" cy="470478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 b="0">
                <a:solidFill>
                  <a:schemeClr val="tx2"/>
                </a:solidFill>
                <a:latin typeface="+mn-lt"/>
              </a:defRPr>
            </a:lvl1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42" name="Espace réservé du texte 24">
            <a:extLst>
              <a:ext uri="{FF2B5EF4-FFF2-40B4-BE49-F238E27FC236}">
                <a16:creationId xmlns:a16="http://schemas.microsoft.com/office/drawing/2014/main" id="{E0232175-FB97-4039-8136-B9DD27441C0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794791" y="4893792"/>
            <a:ext cx="2599199" cy="615026"/>
          </a:xfrm>
        </p:spPr>
        <p:txBody>
          <a:bodyPr rtlCol="0">
            <a:normAutofit/>
          </a:bodyPr>
          <a:lstStyle>
            <a:lvl1pPr marL="0" indent="0">
              <a:buNone/>
              <a:defRPr sz="1600" b="0">
                <a:solidFill>
                  <a:schemeClr val="bg2"/>
                </a:solidFill>
                <a:latin typeface="+mn-lt"/>
              </a:defRPr>
            </a:lvl1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43" name="Espace réservé du texte 24">
            <a:extLst>
              <a:ext uri="{FF2B5EF4-FFF2-40B4-BE49-F238E27FC236}">
                <a16:creationId xmlns:a16="http://schemas.microsoft.com/office/drawing/2014/main" id="{6E5262C3-0603-403F-AB36-FB4EB9FC7BC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890713" y="4893792"/>
            <a:ext cx="3712665" cy="615026"/>
          </a:xfrm>
        </p:spPr>
        <p:txBody>
          <a:bodyPr rtlCol="0">
            <a:normAutofit/>
          </a:bodyPr>
          <a:lstStyle>
            <a:lvl1pPr marL="0" indent="0">
              <a:buNone/>
              <a:defRPr sz="1600" b="0">
                <a:solidFill>
                  <a:schemeClr val="bg2"/>
                </a:solidFill>
                <a:latin typeface="+mn-lt"/>
              </a:defRPr>
            </a:lvl1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44" name="Espace réservé d’image 12">
            <a:extLst>
              <a:ext uri="{FF2B5EF4-FFF2-40B4-BE49-F238E27FC236}">
                <a16:creationId xmlns:a16="http://schemas.microsoft.com/office/drawing/2014/main" id="{D2FBACFC-8B68-4A37-95A4-26BE5A23D759}"/>
              </a:ext>
            </a:extLst>
          </p:cNvPr>
          <p:cNvSpPr>
            <a:spLocks noGrp="1"/>
          </p:cNvSpPr>
          <p:nvPr>
            <p:ph type="pic" sz="quarter" idx="37" hasCustomPrompt="1"/>
          </p:nvPr>
        </p:nvSpPr>
        <p:spPr>
          <a:xfrm>
            <a:off x="1020058" y="3800404"/>
            <a:ext cx="3273552" cy="161848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fr-FR" noProof="0"/>
              <a:t>Cliquez sur l’icône pour ajouter une image</a:t>
            </a:r>
          </a:p>
        </p:txBody>
      </p:sp>
      <p:sp>
        <p:nvSpPr>
          <p:cNvPr id="46" name="Espace réservé d’image 12">
            <a:extLst>
              <a:ext uri="{FF2B5EF4-FFF2-40B4-BE49-F238E27FC236}">
                <a16:creationId xmlns:a16="http://schemas.microsoft.com/office/drawing/2014/main" id="{5A6A36C6-8489-4333-927A-141D8F98AE50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4794792" y="3864572"/>
            <a:ext cx="2599199" cy="896112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fr-FR" noProof="0"/>
              <a:t>Cliquez sur l’icône pour ajouter une image</a:t>
            </a:r>
          </a:p>
        </p:txBody>
      </p:sp>
      <p:sp>
        <p:nvSpPr>
          <p:cNvPr id="47" name="Espace réservé d’image 9">
            <a:extLst>
              <a:ext uri="{FF2B5EF4-FFF2-40B4-BE49-F238E27FC236}">
                <a16:creationId xmlns:a16="http://schemas.microsoft.com/office/drawing/2014/main" id="{BB2DF986-C446-4302-9099-B1512AD5D8CA}"/>
              </a:ext>
            </a:extLst>
          </p:cNvPr>
          <p:cNvSpPr>
            <a:spLocks noGrp="1"/>
          </p:cNvSpPr>
          <p:nvPr>
            <p:ph type="pic" sz="quarter" idx="44" hasCustomPrompt="1"/>
          </p:nvPr>
        </p:nvSpPr>
        <p:spPr>
          <a:xfrm>
            <a:off x="7876955" y="3864572"/>
            <a:ext cx="2599200" cy="896400"/>
          </a:xfr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fr-FR" noProof="0"/>
              <a:t>Cliquez sur l’icône pour ajouter une image</a:t>
            </a:r>
          </a:p>
        </p:txBody>
      </p:sp>
      <p:sp>
        <p:nvSpPr>
          <p:cNvPr id="22" name="Titre 1">
            <a:extLst>
              <a:ext uri="{FF2B5EF4-FFF2-40B4-BE49-F238E27FC236}">
                <a16:creationId xmlns:a16="http://schemas.microsoft.com/office/drawing/2014/main" id="{BB58C539-3FDE-4755-BEB4-C953AA29267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741320"/>
            <a:ext cx="10506743" cy="782638"/>
          </a:xfrm>
        </p:spPr>
        <p:txBody>
          <a:bodyPr rtlCol="0"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fr-FR" noProof="0"/>
              <a:t>COMMENT UTILISER CE MODÈLE</a:t>
            </a:r>
          </a:p>
        </p:txBody>
      </p:sp>
      <p:sp>
        <p:nvSpPr>
          <p:cNvPr id="23" name="Graphique 15">
            <a:extLst>
              <a:ext uri="{FF2B5EF4-FFF2-40B4-BE49-F238E27FC236}">
                <a16:creationId xmlns:a16="http://schemas.microsoft.com/office/drawing/2014/main" id="{8EDA54DA-ED01-4416-96BF-C8968F4684B4}"/>
              </a:ext>
            </a:extLst>
          </p:cNvPr>
          <p:cNvSpPr/>
          <p:nvPr userDrawn="1"/>
        </p:nvSpPr>
        <p:spPr>
          <a:xfrm>
            <a:off x="-11173" y="1610268"/>
            <a:ext cx="9252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311389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9475097E-EB08-4475-9112-275B840279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30162" y="6002372"/>
            <a:ext cx="549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D495E168-DA5E-4888-8D8A-92B118324C14}" type="slidenum">
              <a:rPr lang="fr-FR" noProof="0" smtClean="0"/>
              <a:pPr rtl="0"/>
              <a:t>‹#›</a:t>
            </a:fld>
            <a:endParaRPr lang="fr-FR" noProof="0"/>
          </a:p>
        </p:txBody>
      </p:sp>
      <p:sp>
        <p:nvSpPr>
          <p:cNvPr id="2" name="Espace réservé du titre 1">
            <a:extLst>
              <a:ext uri="{FF2B5EF4-FFF2-40B4-BE49-F238E27FC236}">
                <a16:creationId xmlns:a16="http://schemas.microsoft.com/office/drawing/2014/main" id="{A8DB6A3A-74E6-4FE2-8AD2-CEB070447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fr-FR" noProof="0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2C0128AA-FDF4-4DD5-A009-3C58D2457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0482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fr-FR" noProof="0"/>
              <a:t>Modifiez les styles du texte du masque</a:t>
            </a:r>
          </a:p>
          <a:p>
            <a:pPr lvl="1" rtl="0"/>
            <a:r>
              <a:rPr lang="fr-FR" noProof="0"/>
              <a:t>Deuxième niveau</a:t>
            </a:r>
          </a:p>
          <a:p>
            <a:pPr lvl="2" rtl="0"/>
            <a:r>
              <a:rPr lang="fr-FR" noProof="0"/>
              <a:t>Troisième niveau</a:t>
            </a:r>
          </a:p>
          <a:p>
            <a:pPr lvl="3" rtl="0"/>
            <a:r>
              <a:rPr lang="fr-FR" noProof="0"/>
              <a:t>Quatrième niveau</a:t>
            </a:r>
          </a:p>
          <a:p>
            <a:pPr lvl="4" rtl="0"/>
            <a:r>
              <a:rPr lang="fr-FR" noProof="0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BB1C2DC0-7E13-4A66-9F9B-371BA9C6E4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724400" y="600237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2"/>
                </a:solidFill>
              </a:defRPr>
            </a:lvl1pPr>
          </a:lstStyle>
          <a:p>
            <a:pPr rtl="0"/>
            <a:r>
              <a:rPr lang="fr-FR" noProof="0"/>
              <a:t>JJ.MM.20XX</a:t>
            </a:r>
          </a:p>
        </p:txBody>
      </p:sp>
      <p:sp>
        <p:nvSpPr>
          <p:cNvPr id="11" name="Espace réservé du pied de page 4">
            <a:extLst>
              <a:ext uri="{FF2B5EF4-FFF2-40B4-BE49-F238E27FC236}">
                <a16:creationId xmlns:a16="http://schemas.microsoft.com/office/drawing/2014/main" id="{1F296578-6D40-435B-861E-0904DDC10B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002372"/>
            <a:ext cx="33987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bg2"/>
                </a:solidFill>
              </a:defRPr>
            </a:lvl1pPr>
          </a:lstStyle>
          <a:p>
            <a:pPr rtl="0"/>
            <a:r>
              <a:rPr lang="fr-FR" noProof="0"/>
              <a:t>AJOUTER UN PIED DE PAGE</a:t>
            </a:r>
          </a:p>
        </p:txBody>
      </p:sp>
    </p:spTree>
    <p:extLst>
      <p:ext uri="{BB962C8B-B14F-4D97-AF65-F5344CB8AC3E}">
        <p14:creationId xmlns:p14="http://schemas.microsoft.com/office/powerpoint/2010/main" val="3223999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77" r:id="rId2"/>
    <p:sldLayoutId id="2147483678" r:id="rId3"/>
    <p:sldLayoutId id="2147483679" r:id="rId4"/>
    <p:sldLayoutId id="2147483681" r:id="rId5"/>
    <p:sldLayoutId id="2147483690" r:id="rId6"/>
    <p:sldLayoutId id="2147483691" r:id="rId7"/>
    <p:sldLayoutId id="2147483684" r:id="rId8"/>
    <p:sldLayoutId id="2147483685" r:id="rId9"/>
    <p:sldLayoutId id="2147483692" r:id="rId10"/>
    <p:sldLayoutId id="2147483693" r:id="rId11"/>
    <p:sldLayoutId id="2147483694" r:id="rId12"/>
    <p:sldLayoutId id="2147483697" r:id="rId13"/>
    <p:sldLayoutId id="2147483698" r:id="rId14"/>
    <p:sldLayoutId id="2147483699" r:id="rId15"/>
    <p:sldLayoutId id="2147483701" r:id="rId16"/>
    <p:sldLayoutId id="2147483700" r:id="rId17"/>
    <p:sldLayoutId id="2147483687" r:id="rId18"/>
    <p:sldLayoutId id="2147483696" r:id="rId19"/>
    <p:sldLayoutId id="2147483688" r:id="rId20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2" userDrawn="1">
          <p15:clr>
            <a:srgbClr val="F26B43"/>
          </p15:clr>
        </p15:guide>
        <p15:guide id="2" pos="574" userDrawn="1">
          <p15:clr>
            <a:srgbClr val="F26B43"/>
          </p15:clr>
        </p15:guide>
        <p15:guide id="3" pos="7106" userDrawn="1">
          <p15:clr>
            <a:srgbClr val="F26B43"/>
          </p15:clr>
        </p15:guide>
        <p15:guide id="4" orient="horz" pos="3748" userDrawn="1">
          <p15:clr>
            <a:srgbClr val="F26B43"/>
          </p15:clr>
        </p15:guide>
        <p15:guide id="5" pos="4407" userDrawn="1">
          <p15:clr>
            <a:srgbClr val="F26B43"/>
          </p15:clr>
        </p15:guide>
        <p15:guide id="6" pos="3273" userDrawn="1">
          <p15:clr>
            <a:srgbClr val="F26B43"/>
          </p15:clr>
        </p15:guide>
        <p15:guide id="7" pos="3840" userDrawn="1">
          <p15:clr>
            <a:srgbClr val="F26B43"/>
          </p15:clr>
        </p15:guide>
        <p15:guide id="8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fi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Espace réservé d’image 18">
            <a:extLst>
              <a:ext uri="{FF2B5EF4-FFF2-40B4-BE49-F238E27FC236}">
                <a16:creationId xmlns:a16="http://schemas.microsoft.com/office/drawing/2014/main" id="{873751CF-C490-45B5-B248-BF86A59ECF2E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3191" y="377885"/>
            <a:ext cx="9155634" cy="6102230"/>
          </a:xfr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F56E9371-6E05-45E0-803B-4C39AC28C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fr-FR" dirty="0"/>
              <a:t>DATA CENTER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E0A0FE25-038A-4A14-B11A-432FECB7FA1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70021" y="3773554"/>
            <a:ext cx="10090287" cy="1621406"/>
          </a:xfrm>
        </p:spPr>
        <p:txBody>
          <a:bodyPr rtlCol="0"/>
          <a:lstStyle/>
          <a:p>
            <a:pPr rtl="0">
              <a:spcBef>
                <a:spcPts val="0"/>
              </a:spcBef>
            </a:pPr>
            <a:r>
              <a:rPr lang="fr-FR" dirty="0"/>
              <a:t>Xavier</a:t>
            </a:r>
          </a:p>
          <a:p>
            <a:pPr rtl="0">
              <a:spcBef>
                <a:spcPts val="0"/>
              </a:spcBef>
            </a:pPr>
            <a:r>
              <a:rPr lang="fr-FR" dirty="0"/>
              <a:t>Julien</a:t>
            </a:r>
          </a:p>
          <a:p>
            <a:pPr rtl="0">
              <a:spcBef>
                <a:spcPts val="0"/>
              </a:spcBef>
            </a:pPr>
            <a:r>
              <a:rPr lang="fr-FR" dirty="0"/>
              <a:t>Douglas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030A1A89-FE18-44C6-B3EE-49541CB85077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0021" y="5770556"/>
            <a:ext cx="4367531" cy="324417"/>
          </a:xfrm>
        </p:spPr>
        <p:txBody>
          <a:bodyPr rtlCol="0"/>
          <a:lstStyle/>
          <a:p>
            <a:pPr rtl="0"/>
            <a:r>
              <a:rPr lang="fr-FR" dirty="0"/>
              <a:t>Avril 2021</a:t>
            </a:r>
          </a:p>
        </p:txBody>
      </p:sp>
    </p:spTree>
    <p:extLst>
      <p:ext uri="{BB962C8B-B14F-4D97-AF65-F5344CB8AC3E}">
        <p14:creationId xmlns:p14="http://schemas.microsoft.com/office/powerpoint/2010/main" val="36105068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Espace réservé d’image 18">
            <a:extLst>
              <a:ext uri="{FF2B5EF4-FFF2-40B4-BE49-F238E27FC236}">
                <a16:creationId xmlns:a16="http://schemas.microsoft.com/office/drawing/2014/main" id="{98E1357B-90EC-4F60-BE24-5671EC46D030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8394"/>
            <a:ext cx="12192000" cy="6167717"/>
          </a:xfr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CFA21564-E2C8-443F-8E07-E59DFA5BC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fr-FR" dirty="0"/>
              <a:t>Présentation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EA534D36-FD98-42BC-977C-D6843E425B7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smtClean="0"/>
              <a:pPr/>
              <a:t>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06630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>
            <a:extLst>
              <a:ext uri="{FF2B5EF4-FFF2-40B4-BE49-F238E27FC236}">
                <a16:creationId xmlns:a16="http://schemas.microsoft.com/office/drawing/2014/main" id="{0719E0E7-CFBA-48B5-AA1B-EA5B887F6650}"/>
              </a:ext>
            </a:extLst>
          </p:cNvPr>
          <p:cNvSpPr>
            <a:spLocks noGrp="1"/>
          </p:cNvSpPr>
          <p:nvPr>
            <p:ph type="title"/>
          </p:nvPr>
        </p:nvSpPr>
        <p:spPr bwMode="grayWhite">
          <a:xfrm>
            <a:off x="774032" y="1337186"/>
            <a:ext cx="5056083" cy="478723"/>
          </a:xfrm>
        </p:spPr>
        <p:txBody>
          <a:bodyPr rtlCol="0">
            <a:normAutofit fontScale="90000"/>
          </a:bodyPr>
          <a:lstStyle/>
          <a:p>
            <a:pPr rtl="0"/>
            <a:r>
              <a:rPr lang="fr-FR" dirty="0"/>
              <a:t>Présentation :</a:t>
            </a:r>
          </a:p>
        </p:txBody>
      </p:sp>
      <p:sp>
        <p:nvSpPr>
          <p:cNvPr id="9" name="Espace réservé du texte 8">
            <a:extLst>
              <a:ext uri="{FF2B5EF4-FFF2-40B4-BE49-F238E27FC236}">
                <a16:creationId xmlns:a16="http://schemas.microsoft.com/office/drawing/2014/main" id="{0658B4B7-2667-479D-90A8-706DAAA9AD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 bwMode="grayWhite">
          <a:xfrm>
            <a:off x="774032" y="2221992"/>
            <a:ext cx="10218713" cy="389015"/>
          </a:xfrm>
        </p:spPr>
        <p:txBody>
          <a:bodyPr rtlCol="0">
            <a:normAutofit lnSpcReduction="10000"/>
          </a:bodyPr>
          <a:lstStyle/>
          <a:p>
            <a:r>
              <a:rPr lang="fr-FR" dirty="0"/>
              <a:t>Petite histoire du Data Management : l’évolution de la gestion de données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DCA4BA4B-DB5E-418C-8309-2ED941800B3E}"/>
              </a:ext>
            </a:extLst>
          </p:cNvPr>
          <p:cNvSpPr>
            <a:spLocks noGrp="1"/>
          </p:cNvSpPr>
          <p:nvPr>
            <p:ph type="body" idx="1"/>
          </p:nvPr>
        </p:nvSpPr>
        <p:spPr bwMode="grayWhite">
          <a:xfrm>
            <a:off x="774031" y="2727025"/>
            <a:ext cx="4365625" cy="454353"/>
          </a:xfrm>
        </p:spPr>
        <p:txBody>
          <a:bodyPr rtlCol="0"/>
          <a:lstStyle/>
          <a:p>
            <a:r>
              <a:rPr lang="fr-FR" dirty="0"/>
              <a:t>La carte perforée :</a:t>
            </a:r>
          </a:p>
        </p:txBody>
      </p:sp>
      <p:sp>
        <p:nvSpPr>
          <p:cNvPr id="6" name="Espace réservé du texte 5">
            <a:extLst>
              <a:ext uri="{FF2B5EF4-FFF2-40B4-BE49-F238E27FC236}">
                <a16:creationId xmlns:a16="http://schemas.microsoft.com/office/drawing/2014/main" id="{FA6EDE3F-FD3C-4A2C-837A-5B3420BD5E7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 bwMode="grayWhite">
          <a:xfrm>
            <a:off x="774032" y="3197640"/>
            <a:ext cx="4365625" cy="501426"/>
          </a:xfrm>
        </p:spPr>
        <p:txBody>
          <a:bodyPr rtlCol="0">
            <a:noAutofit/>
          </a:bodyPr>
          <a:lstStyle/>
          <a:p>
            <a:pPr>
              <a:lnSpc>
                <a:spcPct val="110000"/>
              </a:lnSpc>
            </a:pPr>
            <a:r>
              <a:rPr lang="fr-FR" b="1" dirty="0"/>
              <a:t>Premier système de Data Management inventé par le père d’IBM (</a:t>
            </a:r>
            <a:r>
              <a:rPr lang="fr-FR" dirty="0"/>
              <a:t>Herman Hollerith)</a:t>
            </a:r>
            <a:br>
              <a:rPr lang="fr-FR" dirty="0"/>
            </a:br>
            <a:endParaRPr lang="fr-FR" dirty="0"/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A92CB9BD-51FF-4C3D-BDD7-A004B05B152F}"/>
              </a:ext>
            </a:extLst>
          </p:cNvPr>
          <p:cNvSpPr>
            <a:spLocks noGrp="1"/>
          </p:cNvSpPr>
          <p:nvPr>
            <p:ph type="body" idx="18"/>
          </p:nvPr>
        </p:nvSpPr>
        <p:spPr bwMode="grayWhite">
          <a:xfrm>
            <a:off x="6627119" y="2727025"/>
            <a:ext cx="4769629" cy="454353"/>
          </a:xfrm>
        </p:spPr>
        <p:txBody>
          <a:bodyPr rtlCol="0"/>
          <a:lstStyle/>
          <a:p>
            <a:r>
              <a:rPr lang="fr-FR" dirty="0"/>
              <a:t>La bande magnétique :</a:t>
            </a:r>
          </a:p>
        </p:txBody>
      </p:sp>
      <p:sp>
        <p:nvSpPr>
          <p:cNvPr id="7" name="Espace réservé du texte 6">
            <a:extLst>
              <a:ext uri="{FF2B5EF4-FFF2-40B4-BE49-F238E27FC236}">
                <a16:creationId xmlns:a16="http://schemas.microsoft.com/office/drawing/2014/main" id="{22D6EF90-B98E-4EA6-8AA1-185EE8D4BD25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 bwMode="grayWhite">
          <a:xfrm>
            <a:off x="6627121" y="3197639"/>
            <a:ext cx="4365625" cy="501427"/>
          </a:xfrm>
        </p:spPr>
        <p:txBody>
          <a:bodyPr rtlCol="0">
            <a:noAutofit/>
          </a:bodyPr>
          <a:lstStyle/>
          <a:p>
            <a:pPr>
              <a:lnSpc>
                <a:spcPct val="100000"/>
              </a:lnSpc>
            </a:pPr>
            <a:r>
              <a:rPr lang="fr-FR" b="1" dirty="0"/>
              <a:t>Un système de Data Management extrêmement durable (</a:t>
            </a:r>
            <a:r>
              <a:rPr lang="fr-FR" dirty="0"/>
              <a:t>Fritz </a:t>
            </a:r>
            <a:r>
              <a:rPr lang="fr-FR" dirty="0" err="1"/>
              <a:t>Pfleumer</a:t>
            </a:r>
            <a:r>
              <a:rPr lang="fr-FR" dirty="0"/>
              <a:t>)</a:t>
            </a: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7D609542-DD6D-4EC5-B1B2-054C2BE79B9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grayWhite">
          <a:xfrm>
            <a:off x="10730162" y="5595035"/>
            <a:ext cx="549442" cy="365125"/>
          </a:xfrm>
        </p:spPr>
        <p:txBody>
          <a:bodyPr rtlCol="0"/>
          <a:lstStyle/>
          <a:p>
            <a:pPr rtl="0"/>
            <a:fld id="{D495E168-DA5E-4888-8D8A-92B118324C14}" type="slidenum">
              <a:rPr lang="fr-FR" smtClean="0"/>
              <a:pPr rtl="0"/>
              <a:t>3</a:t>
            </a:fld>
            <a:endParaRPr lang="fr-FR"/>
          </a:p>
        </p:txBody>
      </p:sp>
      <p:sp>
        <p:nvSpPr>
          <p:cNvPr id="10" name="Espace réservé du texte 3">
            <a:extLst>
              <a:ext uri="{FF2B5EF4-FFF2-40B4-BE49-F238E27FC236}">
                <a16:creationId xmlns:a16="http://schemas.microsoft.com/office/drawing/2014/main" id="{DCA4BA4B-DB5E-418C-8309-2ED941800B3E}"/>
              </a:ext>
            </a:extLst>
          </p:cNvPr>
          <p:cNvSpPr txBox="1">
            <a:spLocks/>
          </p:cNvSpPr>
          <p:nvPr/>
        </p:nvSpPr>
        <p:spPr bwMode="grayWhite">
          <a:xfrm>
            <a:off x="774031" y="3929450"/>
            <a:ext cx="4365625" cy="4543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700" b="1" kern="120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dirty="0"/>
              <a:t>Le disque dur HDD :</a:t>
            </a:r>
          </a:p>
        </p:txBody>
      </p:sp>
      <p:sp>
        <p:nvSpPr>
          <p:cNvPr id="11" name="Espace réservé du texte 5">
            <a:extLst>
              <a:ext uri="{FF2B5EF4-FFF2-40B4-BE49-F238E27FC236}">
                <a16:creationId xmlns:a16="http://schemas.microsoft.com/office/drawing/2014/main" id="{FA6EDE3F-FD3C-4A2C-837A-5B3420BD5E75}"/>
              </a:ext>
            </a:extLst>
          </p:cNvPr>
          <p:cNvSpPr txBox="1">
            <a:spLocks/>
          </p:cNvSpPr>
          <p:nvPr/>
        </p:nvSpPr>
        <p:spPr bwMode="grayWhite">
          <a:xfrm>
            <a:off x="774032" y="4366814"/>
            <a:ext cx="4365625" cy="50142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0000" indent="-1800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fr-FR" b="1" dirty="0"/>
              <a:t>Un système de Data Management extrêmement durable</a:t>
            </a:r>
            <a:br>
              <a:rPr lang="fr-FR" dirty="0"/>
            </a:br>
            <a:endParaRPr lang="fr-FR" dirty="0"/>
          </a:p>
        </p:txBody>
      </p:sp>
      <p:sp>
        <p:nvSpPr>
          <p:cNvPr id="12" name="Espace réservé du texte 4">
            <a:extLst>
              <a:ext uri="{FF2B5EF4-FFF2-40B4-BE49-F238E27FC236}">
                <a16:creationId xmlns:a16="http://schemas.microsoft.com/office/drawing/2014/main" id="{A92CB9BD-51FF-4C3D-BDD7-A004B05B152F}"/>
              </a:ext>
            </a:extLst>
          </p:cNvPr>
          <p:cNvSpPr txBox="1">
            <a:spLocks/>
          </p:cNvSpPr>
          <p:nvPr/>
        </p:nvSpPr>
        <p:spPr bwMode="grayWhite">
          <a:xfrm>
            <a:off x="6627117" y="3929450"/>
            <a:ext cx="4769629" cy="4543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700" b="1" kern="120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dirty="0"/>
              <a:t>1968 :</a:t>
            </a:r>
          </a:p>
        </p:txBody>
      </p:sp>
      <p:sp>
        <p:nvSpPr>
          <p:cNvPr id="13" name="Espace réservé du texte 6">
            <a:extLst>
              <a:ext uri="{FF2B5EF4-FFF2-40B4-BE49-F238E27FC236}">
                <a16:creationId xmlns:a16="http://schemas.microsoft.com/office/drawing/2014/main" id="{22D6EF90-B98E-4EA6-8AA1-185EE8D4BD25}"/>
              </a:ext>
            </a:extLst>
          </p:cNvPr>
          <p:cNvSpPr txBox="1">
            <a:spLocks/>
          </p:cNvSpPr>
          <p:nvPr/>
        </p:nvSpPr>
        <p:spPr bwMode="grayWhite">
          <a:xfrm>
            <a:off x="6627119" y="4366813"/>
            <a:ext cx="4365625" cy="38854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0000" indent="-1800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fr-FR" b="1" dirty="0"/>
              <a:t>La révolution de la virtualisation</a:t>
            </a:r>
            <a:endParaRPr lang="fr-FR" dirty="0"/>
          </a:p>
        </p:txBody>
      </p:sp>
      <p:sp>
        <p:nvSpPr>
          <p:cNvPr id="14" name="Espace réservé du texte 3">
            <a:extLst>
              <a:ext uri="{FF2B5EF4-FFF2-40B4-BE49-F238E27FC236}">
                <a16:creationId xmlns:a16="http://schemas.microsoft.com/office/drawing/2014/main" id="{DCA4BA4B-DB5E-418C-8309-2ED941800B3E}"/>
              </a:ext>
            </a:extLst>
          </p:cNvPr>
          <p:cNvSpPr txBox="1">
            <a:spLocks/>
          </p:cNvSpPr>
          <p:nvPr/>
        </p:nvSpPr>
        <p:spPr bwMode="grayWhite">
          <a:xfrm>
            <a:off x="774029" y="5137409"/>
            <a:ext cx="4365625" cy="4543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700" b="1" kern="120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dirty="0"/>
              <a:t>Le SSD :</a:t>
            </a:r>
          </a:p>
        </p:txBody>
      </p:sp>
      <p:sp>
        <p:nvSpPr>
          <p:cNvPr id="15" name="Espace réservé du texte 5">
            <a:extLst>
              <a:ext uri="{FF2B5EF4-FFF2-40B4-BE49-F238E27FC236}">
                <a16:creationId xmlns:a16="http://schemas.microsoft.com/office/drawing/2014/main" id="{FA6EDE3F-FD3C-4A2C-837A-5B3420BD5E75}"/>
              </a:ext>
            </a:extLst>
          </p:cNvPr>
          <p:cNvSpPr txBox="1">
            <a:spLocks/>
          </p:cNvSpPr>
          <p:nvPr/>
        </p:nvSpPr>
        <p:spPr bwMode="grayWhite">
          <a:xfrm>
            <a:off x="774030" y="5574772"/>
            <a:ext cx="4365625" cy="40487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0000" indent="-1800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fr-FR" b="1" dirty="0"/>
              <a:t>L’apogée du stockage physique (</a:t>
            </a:r>
            <a:r>
              <a:rPr lang="fr-FR" dirty="0" err="1"/>
              <a:t>Datram</a:t>
            </a:r>
            <a:r>
              <a:rPr lang="fr-FR" dirty="0"/>
              <a:t>) </a:t>
            </a:r>
          </a:p>
        </p:txBody>
      </p:sp>
      <p:sp>
        <p:nvSpPr>
          <p:cNvPr id="16" name="Espace réservé du texte 4">
            <a:extLst>
              <a:ext uri="{FF2B5EF4-FFF2-40B4-BE49-F238E27FC236}">
                <a16:creationId xmlns:a16="http://schemas.microsoft.com/office/drawing/2014/main" id="{A92CB9BD-51FF-4C3D-BDD7-A004B05B152F}"/>
              </a:ext>
            </a:extLst>
          </p:cNvPr>
          <p:cNvSpPr txBox="1">
            <a:spLocks/>
          </p:cNvSpPr>
          <p:nvPr/>
        </p:nvSpPr>
        <p:spPr bwMode="grayWhite">
          <a:xfrm>
            <a:off x="6627115" y="5137409"/>
            <a:ext cx="4769629" cy="4543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700" b="1" kern="120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dirty="0"/>
              <a:t>Le SDS :</a:t>
            </a:r>
          </a:p>
        </p:txBody>
      </p:sp>
      <p:sp>
        <p:nvSpPr>
          <p:cNvPr id="17" name="Espace réservé du texte 6">
            <a:extLst>
              <a:ext uri="{FF2B5EF4-FFF2-40B4-BE49-F238E27FC236}">
                <a16:creationId xmlns:a16="http://schemas.microsoft.com/office/drawing/2014/main" id="{22D6EF90-B98E-4EA6-8AA1-185EE8D4BD25}"/>
              </a:ext>
            </a:extLst>
          </p:cNvPr>
          <p:cNvSpPr txBox="1">
            <a:spLocks/>
          </p:cNvSpPr>
          <p:nvPr/>
        </p:nvSpPr>
        <p:spPr bwMode="grayWhite">
          <a:xfrm>
            <a:off x="6627117" y="5574772"/>
            <a:ext cx="4365625" cy="40487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0000" indent="-1800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fr-FR" b="1" dirty="0"/>
              <a:t>stockage défini par logiciel</a:t>
            </a:r>
            <a:endParaRPr lang="fr-FR" dirty="0"/>
          </a:p>
        </p:txBody>
      </p:sp>
      <p:sp>
        <p:nvSpPr>
          <p:cNvPr id="18" name="Espace réservé du texte 3">
            <a:extLst>
              <a:ext uri="{FF2B5EF4-FFF2-40B4-BE49-F238E27FC236}">
                <a16:creationId xmlns:a16="http://schemas.microsoft.com/office/drawing/2014/main" id="{DCA4BA4B-DB5E-418C-8309-2ED941800B3E}"/>
              </a:ext>
            </a:extLst>
          </p:cNvPr>
          <p:cNvSpPr txBox="1">
            <a:spLocks/>
          </p:cNvSpPr>
          <p:nvPr/>
        </p:nvSpPr>
        <p:spPr bwMode="grayWhite">
          <a:xfrm>
            <a:off x="774030" y="6112657"/>
            <a:ext cx="2176988" cy="4543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700" b="1" kern="120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dirty="0"/>
              <a:t>Le Cloud :</a:t>
            </a:r>
          </a:p>
        </p:txBody>
      </p:sp>
      <p:sp>
        <p:nvSpPr>
          <p:cNvPr id="19" name="Espace réservé du texte 5">
            <a:extLst>
              <a:ext uri="{FF2B5EF4-FFF2-40B4-BE49-F238E27FC236}">
                <a16:creationId xmlns:a16="http://schemas.microsoft.com/office/drawing/2014/main" id="{FA6EDE3F-FD3C-4A2C-837A-5B3420BD5E75}"/>
              </a:ext>
            </a:extLst>
          </p:cNvPr>
          <p:cNvSpPr txBox="1">
            <a:spLocks/>
          </p:cNvSpPr>
          <p:nvPr/>
        </p:nvSpPr>
        <p:spPr bwMode="grayWhite">
          <a:xfrm>
            <a:off x="2871608" y="6209206"/>
            <a:ext cx="8209257" cy="40487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0000" indent="-1800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fr-FR" b="1" dirty="0"/>
              <a:t>Dernière innovation majeure du Data Management (</a:t>
            </a:r>
            <a:r>
              <a:rPr lang="fr-FR" dirty="0"/>
              <a:t>Salesforce.com) </a:t>
            </a:r>
            <a:br>
              <a:rPr lang="fr-FR" dirty="0"/>
            </a:b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8463607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re 4">
            <a:extLst>
              <a:ext uri="{FF2B5EF4-FFF2-40B4-BE49-F238E27FC236}">
                <a16:creationId xmlns:a16="http://schemas.microsoft.com/office/drawing/2014/main" id="{0C01CE71-FC76-4B08-B6CF-991940C3C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fr-FR" dirty="0"/>
              <a:t>Définition</a:t>
            </a:r>
          </a:p>
        </p:txBody>
      </p:sp>
      <p:pic>
        <p:nvPicPr>
          <p:cNvPr id="14" name="Espace réservé d’image 13">
            <a:extLst>
              <a:ext uri="{FF2B5EF4-FFF2-40B4-BE49-F238E27FC236}">
                <a16:creationId xmlns:a16="http://schemas.microsoft.com/office/drawing/2014/main" id="{1E9B5A50-F85D-49E6-9C85-597319470577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9738" y="1826799"/>
            <a:ext cx="6103621" cy="3204401"/>
          </a:xfrm>
        </p:spPr>
      </p:pic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C1C20937-8D4C-4000-BCD6-AC984F093F2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smtClean="0"/>
              <a:pPr rtl="0"/>
              <a:t>4</a:t>
            </a:fld>
            <a:endParaRPr lang="fr-FR"/>
          </a:p>
        </p:txBody>
      </p:sp>
      <p:sp>
        <p:nvSpPr>
          <p:cNvPr id="9" name="Espace réservé du texte 8">
            <a:extLst>
              <a:ext uri="{FF2B5EF4-FFF2-40B4-BE49-F238E27FC236}">
                <a16:creationId xmlns:a16="http://schemas.microsoft.com/office/drawing/2014/main" id="{0658B4B7-2667-479D-90A8-706DAAA9AD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 bwMode="grayWhite">
          <a:xfrm>
            <a:off x="774033" y="2221992"/>
            <a:ext cx="3482084" cy="389015"/>
          </a:xfrm>
        </p:spPr>
        <p:txBody>
          <a:bodyPr rtlCol="0">
            <a:normAutofit lnSpcReduction="10000"/>
          </a:bodyPr>
          <a:lstStyle/>
          <a:p>
            <a:r>
              <a:rPr lang="fr-FR" dirty="0"/>
              <a:t>Définition du Data Center</a:t>
            </a:r>
          </a:p>
        </p:txBody>
      </p:sp>
    </p:spTree>
    <p:extLst>
      <p:ext uri="{BB962C8B-B14F-4D97-AF65-F5344CB8AC3E}">
        <p14:creationId xmlns:p14="http://schemas.microsoft.com/office/powerpoint/2010/main" val="26557928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>
            <a:extLst>
              <a:ext uri="{FF2B5EF4-FFF2-40B4-BE49-F238E27FC236}">
                <a16:creationId xmlns:a16="http://schemas.microsoft.com/office/drawing/2014/main" id="{0719E0E7-CFBA-48B5-AA1B-EA5B887F6650}"/>
              </a:ext>
            </a:extLst>
          </p:cNvPr>
          <p:cNvSpPr>
            <a:spLocks noGrp="1"/>
          </p:cNvSpPr>
          <p:nvPr>
            <p:ph type="title"/>
          </p:nvPr>
        </p:nvSpPr>
        <p:spPr bwMode="grayWhite">
          <a:xfrm>
            <a:off x="774032" y="1337186"/>
            <a:ext cx="5056083" cy="478723"/>
          </a:xfrm>
        </p:spPr>
        <p:txBody>
          <a:bodyPr rtlCol="0">
            <a:normAutofit fontScale="90000"/>
          </a:bodyPr>
          <a:lstStyle/>
          <a:p>
            <a:pPr rtl="0"/>
            <a:r>
              <a:rPr lang="fr-FR" dirty="0"/>
              <a:t>Définition :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DCA4BA4B-DB5E-418C-8309-2ED941800B3E}"/>
              </a:ext>
            </a:extLst>
          </p:cNvPr>
          <p:cNvSpPr>
            <a:spLocks noGrp="1"/>
          </p:cNvSpPr>
          <p:nvPr>
            <p:ph type="body" idx="1"/>
          </p:nvPr>
        </p:nvSpPr>
        <p:spPr bwMode="grayWhite">
          <a:xfrm>
            <a:off x="774031" y="2993041"/>
            <a:ext cx="9956131" cy="454353"/>
          </a:xfrm>
        </p:spPr>
        <p:txBody>
          <a:bodyPr rtlCol="0"/>
          <a:lstStyle/>
          <a:p>
            <a:pPr rtl="0"/>
            <a:r>
              <a:rPr lang="fr-FR" dirty="0"/>
              <a:t>Définition du Data Center</a:t>
            </a:r>
          </a:p>
        </p:txBody>
      </p:sp>
      <p:sp>
        <p:nvSpPr>
          <p:cNvPr id="6" name="Espace réservé du texte 5">
            <a:extLst>
              <a:ext uri="{FF2B5EF4-FFF2-40B4-BE49-F238E27FC236}">
                <a16:creationId xmlns:a16="http://schemas.microsoft.com/office/drawing/2014/main" id="{FA6EDE3F-FD3C-4A2C-837A-5B3420BD5E7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 bwMode="grayWhite">
          <a:xfrm>
            <a:off x="774032" y="3563411"/>
            <a:ext cx="4365625" cy="2513193"/>
          </a:xfrm>
        </p:spPr>
        <p:txBody>
          <a:bodyPr rtlCol="0">
            <a:noAutofit/>
          </a:bodyPr>
          <a:lstStyle/>
          <a:p>
            <a:pPr fontAlgn="base"/>
            <a:r>
              <a:rPr lang="fr-FR" dirty="0"/>
              <a:t>Infrastructure physique</a:t>
            </a:r>
          </a:p>
          <a:p>
            <a:pPr fontAlgn="base"/>
            <a:r>
              <a:rPr lang="fr-FR" dirty="0"/>
              <a:t>Réseau d’ordinateurs</a:t>
            </a:r>
          </a:p>
          <a:p>
            <a:pPr fontAlgn="base"/>
            <a:r>
              <a:rPr lang="fr-FR" dirty="0"/>
              <a:t>Espaces de stockage</a:t>
            </a:r>
          </a:p>
          <a:p>
            <a:pPr fontAlgn="base"/>
            <a:r>
              <a:rPr lang="fr-FR" dirty="0"/>
              <a:t>Indispensable à internet</a:t>
            </a:r>
          </a:p>
          <a:p>
            <a:pPr fontAlgn="base"/>
            <a:endParaRPr lang="fr-FR" dirty="0"/>
          </a:p>
          <a:p>
            <a:pPr marL="0" indent="0" fontAlgn="base">
              <a:buNone/>
            </a:pPr>
            <a:endParaRPr lang="fr-FR" dirty="0"/>
          </a:p>
          <a:p>
            <a:pPr fontAlgn="base"/>
            <a:r>
              <a:rPr lang="fr-FR" dirty="0"/>
              <a:t>Cloud </a:t>
            </a:r>
            <a:r>
              <a:rPr lang="fr-FR" dirty="0" err="1"/>
              <a:t>computing</a:t>
            </a:r>
            <a:endParaRPr lang="fr-FR" dirty="0"/>
          </a:p>
          <a:p>
            <a:pPr fontAlgn="base"/>
            <a:r>
              <a:rPr lang="fr-FR" dirty="0"/>
              <a:t>Location d’espace de stockage</a:t>
            </a:r>
          </a:p>
          <a:p>
            <a:pPr fontAlgn="base"/>
            <a:r>
              <a:rPr lang="fr-FR" dirty="0"/>
              <a:t>Éviter la présence de serveurs</a:t>
            </a:r>
          </a:p>
          <a:p>
            <a:pPr marL="0" indent="0" fontAlgn="base">
              <a:buNone/>
            </a:pPr>
            <a:endParaRPr lang="fr-FR" dirty="0"/>
          </a:p>
        </p:txBody>
      </p:sp>
      <p:sp>
        <p:nvSpPr>
          <p:cNvPr id="7" name="Espace réservé du texte 6">
            <a:extLst>
              <a:ext uri="{FF2B5EF4-FFF2-40B4-BE49-F238E27FC236}">
                <a16:creationId xmlns:a16="http://schemas.microsoft.com/office/drawing/2014/main" id="{22D6EF90-B98E-4EA6-8AA1-185EE8D4BD25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 bwMode="grayWhite"/>
        <p:txBody>
          <a:bodyPr rtlCol="0">
            <a:noAutofit/>
          </a:bodyPr>
          <a:lstStyle/>
          <a:p>
            <a:pPr fontAlgn="base"/>
            <a:r>
              <a:rPr lang="fr-FR" dirty="0"/>
              <a:t>Infrastructure utilisée par les entreprises</a:t>
            </a:r>
          </a:p>
          <a:p>
            <a:pPr fontAlgn="base"/>
            <a:r>
              <a:rPr lang="fr-FR" dirty="0"/>
              <a:t>Organiser</a:t>
            </a:r>
          </a:p>
          <a:p>
            <a:pPr fontAlgn="base"/>
            <a:r>
              <a:rPr lang="fr-FR" dirty="0"/>
              <a:t>Traiter</a:t>
            </a:r>
          </a:p>
          <a:p>
            <a:pPr fontAlgn="base"/>
            <a:r>
              <a:rPr lang="fr-FR" dirty="0"/>
              <a:t>Stocker</a:t>
            </a:r>
          </a:p>
          <a:p>
            <a:pPr fontAlgn="base"/>
            <a:r>
              <a:rPr lang="fr-FR" dirty="0"/>
              <a:t>Entreposer</a:t>
            </a:r>
          </a:p>
          <a:p>
            <a:pPr fontAlgn="base"/>
            <a:r>
              <a:rPr lang="fr-FR" dirty="0"/>
              <a:t>Grandes quantités de données</a:t>
            </a: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7D609542-DD6D-4EC5-B1B2-054C2BE79B9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grayWhite"/>
        <p:txBody>
          <a:bodyPr rtlCol="0"/>
          <a:lstStyle/>
          <a:p>
            <a:pPr rtl="0"/>
            <a:fld id="{D495E168-DA5E-4888-8D8A-92B118324C14}" type="slidenum">
              <a:rPr lang="fr-FR" smtClean="0"/>
              <a:pPr rtl="0"/>
              <a:t>5</a:t>
            </a:fld>
            <a:endParaRPr lang="fr-FR"/>
          </a:p>
        </p:txBody>
      </p:sp>
      <p:sp>
        <p:nvSpPr>
          <p:cNvPr id="10" name="Espace réservé du texte 5">
            <a:extLst>
              <a:ext uri="{FF2B5EF4-FFF2-40B4-BE49-F238E27FC236}">
                <a16:creationId xmlns:a16="http://schemas.microsoft.com/office/drawing/2014/main" id="{32AE43E3-E3DE-481E-9B87-7B1F8783A606}"/>
              </a:ext>
            </a:extLst>
          </p:cNvPr>
          <p:cNvSpPr txBox="1">
            <a:spLocks/>
          </p:cNvSpPr>
          <p:nvPr/>
        </p:nvSpPr>
        <p:spPr>
          <a:xfrm>
            <a:off x="774032" y="2225392"/>
            <a:ext cx="4421856" cy="4097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/>
              <a:t>Data center = Centre de données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8222211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Espace réservé d’image 13">
            <a:extLst>
              <a:ext uri="{FF2B5EF4-FFF2-40B4-BE49-F238E27FC236}">
                <a16:creationId xmlns:a16="http://schemas.microsoft.com/office/drawing/2014/main" id="{BD519751-E686-4F24-9C8F-C439D8581B8C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6548"/>
            <a:ext cx="6108872" cy="4581654"/>
          </a:xfrm>
        </p:spPr>
      </p:pic>
      <p:sp>
        <p:nvSpPr>
          <p:cNvPr id="5" name="Titre 4">
            <a:extLst>
              <a:ext uri="{FF2B5EF4-FFF2-40B4-BE49-F238E27FC236}">
                <a16:creationId xmlns:a16="http://schemas.microsoft.com/office/drawing/2014/main" id="{20B93806-769F-4C20-A684-CA4CB5BB8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r>
              <a:rPr lang="fr-FR" dirty="0"/>
              <a:t>Implémentation</a:t>
            </a:r>
          </a:p>
        </p:txBody>
      </p:sp>
      <p:sp>
        <p:nvSpPr>
          <p:cNvPr id="6" name="Espace réservé du texte 5">
            <a:extLst>
              <a:ext uri="{FF2B5EF4-FFF2-40B4-BE49-F238E27FC236}">
                <a16:creationId xmlns:a16="http://schemas.microsoft.com/office/drawing/2014/main" id="{E7292DFE-EBA3-4DB2-A2C7-1810115565E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/>
          <a:p>
            <a:pPr rtl="0"/>
            <a:r>
              <a:rPr lang="fr-FR" dirty="0"/>
              <a:t>Implantation, Mise en œuvre…</a:t>
            </a: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638DCF8F-466A-4FC0-91DF-33EF070ED3F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smtClean="0"/>
              <a:pPr rtl="0"/>
              <a:t>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871498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>
            <a:extLst>
              <a:ext uri="{FF2B5EF4-FFF2-40B4-BE49-F238E27FC236}">
                <a16:creationId xmlns:a16="http://schemas.microsoft.com/office/drawing/2014/main" id="{0719E0E7-CFBA-48B5-AA1B-EA5B887F6650}"/>
              </a:ext>
            </a:extLst>
          </p:cNvPr>
          <p:cNvSpPr>
            <a:spLocks noGrp="1"/>
          </p:cNvSpPr>
          <p:nvPr>
            <p:ph type="title"/>
          </p:nvPr>
        </p:nvSpPr>
        <p:spPr bwMode="grayWhite">
          <a:xfrm>
            <a:off x="774032" y="1337186"/>
            <a:ext cx="5056083" cy="478723"/>
          </a:xfrm>
        </p:spPr>
        <p:txBody>
          <a:bodyPr rtlCol="0">
            <a:normAutofit fontScale="90000"/>
          </a:bodyPr>
          <a:lstStyle/>
          <a:p>
            <a:pPr rtl="0"/>
            <a:r>
              <a:rPr lang="fr-FR" dirty="0"/>
              <a:t>Implémentation :</a:t>
            </a:r>
          </a:p>
        </p:txBody>
      </p:sp>
      <p:sp>
        <p:nvSpPr>
          <p:cNvPr id="9" name="Espace réservé du texte 8">
            <a:extLst>
              <a:ext uri="{FF2B5EF4-FFF2-40B4-BE49-F238E27FC236}">
                <a16:creationId xmlns:a16="http://schemas.microsoft.com/office/drawing/2014/main" id="{0658B4B7-2667-479D-90A8-706DAAA9AD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 bwMode="grayWhite"/>
        <p:txBody>
          <a:bodyPr rtlCol="0">
            <a:normAutofit/>
          </a:bodyPr>
          <a:lstStyle/>
          <a:p>
            <a:pPr rtl="0"/>
            <a:r>
              <a:rPr lang="fr-FR" dirty="0"/>
              <a:t>4 critères importants à l’implémentation d’un Data Center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DCA4BA4B-DB5E-418C-8309-2ED941800B3E}"/>
              </a:ext>
            </a:extLst>
          </p:cNvPr>
          <p:cNvSpPr>
            <a:spLocks noGrp="1"/>
          </p:cNvSpPr>
          <p:nvPr>
            <p:ph type="body" idx="1"/>
          </p:nvPr>
        </p:nvSpPr>
        <p:spPr bwMode="grayWhite">
          <a:xfrm>
            <a:off x="774032" y="2993041"/>
            <a:ext cx="4365626" cy="454353"/>
          </a:xfrm>
        </p:spPr>
        <p:txBody>
          <a:bodyPr rtlCol="0"/>
          <a:lstStyle/>
          <a:p>
            <a:r>
              <a:rPr lang="fr-FR" dirty="0"/>
              <a:t>L’énergie électrique</a:t>
            </a:r>
          </a:p>
        </p:txBody>
      </p:sp>
      <p:sp>
        <p:nvSpPr>
          <p:cNvPr id="6" name="Espace réservé du texte 5">
            <a:extLst>
              <a:ext uri="{FF2B5EF4-FFF2-40B4-BE49-F238E27FC236}">
                <a16:creationId xmlns:a16="http://schemas.microsoft.com/office/drawing/2014/main" id="{FA6EDE3F-FD3C-4A2C-837A-5B3420BD5E7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 bwMode="grayWhite">
          <a:xfrm>
            <a:off x="774033" y="3563411"/>
            <a:ext cx="4365624" cy="418385"/>
          </a:xfrm>
        </p:spPr>
        <p:txBody>
          <a:bodyPr rtlCol="0">
            <a:noAutofit/>
          </a:bodyPr>
          <a:lstStyle/>
          <a:p>
            <a:pPr>
              <a:lnSpc>
                <a:spcPct val="110000"/>
              </a:lnSpc>
            </a:pPr>
            <a:r>
              <a:rPr lang="fr-FR" dirty="0"/>
              <a:t>L’accès à l’énergie électrique est essentiel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A92CB9BD-51FF-4C3D-BDD7-A004B05B152F}"/>
              </a:ext>
            </a:extLst>
          </p:cNvPr>
          <p:cNvSpPr>
            <a:spLocks noGrp="1"/>
          </p:cNvSpPr>
          <p:nvPr>
            <p:ph type="body" idx="18"/>
          </p:nvPr>
        </p:nvSpPr>
        <p:spPr bwMode="grayWhite">
          <a:xfrm>
            <a:off x="6627120" y="2993041"/>
            <a:ext cx="4652484" cy="454353"/>
          </a:xfrm>
        </p:spPr>
        <p:txBody>
          <a:bodyPr rtlCol="0"/>
          <a:lstStyle/>
          <a:p>
            <a:r>
              <a:rPr lang="fr-FR" dirty="0"/>
              <a:t>Climatisation et climat</a:t>
            </a:r>
          </a:p>
        </p:txBody>
      </p:sp>
      <p:sp>
        <p:nvSpPr>
          <p:cNvPr id="7" name="Espace réservé du texte 6">
            <a:extLst>
              <a:ext uri="{FF2B5EF4-FFF2-40B4-BE49-F238E27FC236}">
                <a16:creationId xmlns:a16="http://schemas.microsoft.com/office/drawing/2014/main" id="{22D6EF90-B98E-4EA6-8AA1-185EE8D4BD25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 bwMode="grayWhite">
          <a:xfrm>
            <a:off x="6627121" y="3563411"/>
            <a:ext cx="4365625" cy="642829"/>
          </a:xfrm>
        </p:spPr>
        <p:txBody>
          <a:bodyPr rtlCol="0">
            <a:noAutofit/>
          </a:bodyPr>
          <a:lstStyle/>
          <a:p>
            <a:pPr>
              <a:lnSpc>
                <a:spcPct val="100000"/>
              </a:lnSpc>
            </a:pPr>
            <a:r>
              <a:rPr lang="fr-FR" dirty="0"/>
              <a:t>Système de climatisation très efficace</a:t>
            </a:r>
          </a:p>
          <a:p>
            <a:pPr>
              <a:lnSpc>
                <a:spcPct val="100000"/>
              </a:lnSpc>
            </a:pPr>
            <a:r>
              <a:rPr lang="fr-FR" dirty="0"/>
              <a:t>Le climat du lieu retenu joue un rôle déterminant</a:t>
            </a: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7D609542-DD6D-4EC5-B1B2-054C2BE79B9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grayWhite"/>
        <p:txBody>
          <a:bodyPr rtlCol="0"/>
          <a:lstStyle/>
          <a:p>
            <a:pPr rtl="0"/>
            <a:fld id="{D495E168-DA5E-4888-8D8A-92B118324C14}" type="slidenum">
              <a:rPr lang="fr-FR" smtClean="0"/>
              <a:pPr rtl="0"/>
              <a:t>7</a:t>
            </a:fld>
            <a:endParaRPr lang="fr-FR"/>
          </a:p>
        </p:txBody>
      </p:sp>
      <p:sp>
        <p:nvSpPr>
          <p:cNvPr id="10" name="Espace réservé du texte 3">
            <a:extLst>
              <a:ext uri="{FF2B5EF4-FFF2-40B4-BE49-F238E27FC236}">
                <a16:creationId xmlns:a16="http://schemas.microsoft.com/office/drawing/2014/main" id="{DCA4BA4B-DB5E-418C-8309-2ED941800B3E}"/>
              </a:ext>
            </a:extLst>
          </p:cNvPr>
          <p:cNvSpPr txBox="1">
            <a:spLocks/>
          </p:cNvSpPr>
          <p:nvPr/>
        </p:nvSpPr>
        <p:spPr bwMode="grayWhite">
          <a:xfrm>
            <a:off x="774032" y="4579747"/>
            <a:ext cx="4365626" cy="4543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700" b="1" kern="120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dirty="0"/>
              <a:t>Sécurité des données</a:t>
            </a:r>
          </a:p>
        </p:txBody>
      </p:sp>
      <p:sp>
        <p:nvSpPr>
          <p:cNvPr id="11" name="Espace réservé du texte 5">
            <a:extLst>
              <a:ext uri="{FF2B5EF4-FFF2-40B4-BE49-F238E27FC236}">
                <a16:creationId xmlns:a16="http://schemas.microsoft.com/office/drawing/2014/main" id="{FA6EDE3F-FD3C-4A2C-837A-5B3420BD5E75}"/>
              </a:ext>
            </a:extLst>
          </p:cNvPr>
          <p:cNvSpPr txBox="1">
            <a:spLocks/>
          </p:cNvSpPr>
          <p:nvPr/>
        </p:nvSpPr>
        <p:spPr bwMode="grayWhite">
          <a:xfrm>
            <a:off x="774032" y="5150117"/>
            <a:ext cx="4365625" cy="128393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0000" indent="-1800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fr-FR" dirty="0"/>
              <a:t>Le respect de législation ou de réglementation particulière </a:t>
            </a:r>
          </a:p>
          <a:p>
            <a:pPr>
              <a:lnSpc>
                <a:spcPct val="110000"/>
              </a:lnSpc>
            </a:pPr>
            <a:r>
              <a:rPr lang="fr-FR" dirty="0"/>
              <a:t>Le choix d’un pays</a:t>
            </a:r>
          </a:p>
          <a:p>
            <a:pPr>
              <a:lnSpc>
                <a:spcPct val="110000"/>
              </a:lnSpc>
            </a:pPr>
            <a:r>
              <a:rPr lang="fr-FR" dirty="0"/>
              <a:t>Libre accès aux données</a:t>
            </a:r>
          </a:p>
          <a:p>
            <a:pPr>
              <a:lnSpc>
                <a:spcPct val="110000"/>
              </a:lnSpc>
            </a:pPr>
            <a:endParaRPr lang="fr-FR" dirty="0"/>
          </a:p>
        </p:txBody>
      </p:sp>
      <p:sp>
        <p:nvSpPr>
          <p:cNvPr id="12" name="Espace réservé du texte 4">
            <a:extLst>
              <a:ext uri="{FF2B5EF4-FFF2-40B4-BE49-F238E27FC236}">
                <a16:creationId xmlns:a16="http://schemas.microsoft.com/office/drawing/2014/main" id="{A92CB9BD-51FF-4C3D-BDD7-A004B05B152F}"/>
              </a:ext>
            </a:extLst>
          </p:cNvPr>
          <p:cNvSpPr txBox="1">
            <a:spLocks/>
          </p:cNvSpPr>
          <p:nvPr/>
        </p:nvSpPr>
        <p:spPr bwMode="grayWhite">
          <a:xfrm>
            <a:off x="6627120" y="4579747"/>
            <a:ext cx="4652484" cy="4543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700" b="1" kern="120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dirty="0"/>
              <a:t>Niveaux de risques</a:t>
            </a:r>
          </a:p>
        </p:txBody>
      </p:sp>
      <p:sp>
        <p:nvSpPr>
          <p:cNvPr id="13" name="Espace réservé du texte 6">
            <a:extLst>
              <a:ext uri="{FF2B5EF4-FFF2-40B4-BE49-F238E27FC236}">
                <a16:creationId xmlns:a16="http://schemas.microsoft.com/office/drawing/2014/main" id="{22D6EF90-B98E-4EA6-8AA1-185EE8D4BD25}"/>
              </a:ext>
            </a:extLst>
          </p:cNvPr>
          <p:cNvSpPr txBox="1">
            <a:spLocks/>
          </p:cNvSpPr>
          <p:nvPr/>
        </p:nvSpPr>
        <p:spPr bwMode="grayWhite">
          <a:xfrm>
            <a:off x="6627121" y="5150117"/>
            <a:ext cx="4365625" cy="64282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0000" indent="-1800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fr-FR" dirty="0"/>
              <a:t>Inondations, tremblements de terre, émeutes, guerres …</a:t>
            </a:r>
          </a:p>
        </p:txBody>
      </p:sp>
    </p:spTree>
    <p:extLst>
      <p:ext uri="{BB962C8B-B14F-4D97-AF65-F5344CB8AC3E}">
        <p14:creationId xmlns:p14="http://schemas.microsoft.com/office/powerpoint/2010/main" val="10608029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Espace réservé d’image 13">
            <a:extLst>
              <a:ext uri="{FF2B5EF4-FFF2-40B4-BE49-F238E27FC236}">
                <a16:creationId xmlns:a16="http://schemas.microsoft.com/office/drawing/2014/main" id="{BD519751-E686-4F24-9C8F-C439D8581B8C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11581"/>
            <a:ext cx="6108872" cy="4071587"/>
          </a:xfrm>
        </p:spPr>
      </p:pic>
      <p:sp>
        <p:nvSpPr>
          <p:cNvPr id="5" name="Titre 4">
            <a:extLst>
              <a:ext uri="{FF2B5EF4-FFF2-40B4-BE49-F238E27FC236}">
                <a16:creationId xmlns:a16="http://schemas.microsoft.com/office/drawing/2014/main" id="{20B93806-769F-4C20-A684-CA4CB5BB8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r>
              <a:rPr lang="fr-FR" dirty="0"/>
              <a:t>Certifications</a:t>
            </a:r>
          </a:p>
        </p:txBody>
      </p:sp>
      <p:sp>
        <p:nvSpPr>
          <p:cNvPr id="6" name="Espace réservé du texte 5">
            <a:extLst>
              <a:ext uri="{FF2B5EF4-FFF2-40B4-BE49-F238E27FC236}">
                <a16:creationId xmlns:a16="http://schemas.microsoft.com/office/drawing/2014/main" id="{E7292DFE-EBA3-4DB2-A2C7-1810115565E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881205" y="2241515"/>
            <a:ext cx="5155623" cy="749047"/>
          </a:xfrm>
        </p:spPr>
        <p:txBody>
          <a:bodyPr rtlCol="0"/>
          <a:lstStyle/>
          <a:p>
            <a:r>
              <a:rPr lang="fr-FR" b="1" dirty="0" err="1"/>
              <a:t>Tier</a:t>
            </a:r>
            <a:r>
              <a:rPr lang="fr-FR" b="1" dirty="0"/>
              <a:t> III – maintenance concurrente</a:t>
            </a:r>
            <a:r>
              <a:rPr lang="fr-FR" dirty="0"/>
              <a:t> </a:t>
            </a: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638DCF8F-466A-4FC0-91DF-33EF070ED3F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smtClean="0"/>
              <a:pPr rtl="0"/>
              <a:t>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196287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>
            <a:extLst>
              <a:ext uri="{FF2B5EF4-FFF2-40B4-BE49-F238E27FC236}">
                <a16:creationId xmlns:a16="http://schemas.microsoft.com/office/drawing/2014/main" id="{0719E0E7-CFBA-48B5-AA1B-EA5B887F6650}"/>
              </a:ext>
            </a:extLst>
          </p:cNvPr>
          <p:cNvSpPr>
            <a:spLocks noGrp="1"/>
          </p:cNvSpPr>
          <p:nvPr>
            <p:ph type="title"/>
          </p:nvPr>
        </p:nvSpPr>
        <p:spPr bwMode="grayWhite">
          <a:xfrm>
            <a:off x="774032" y="1337186"/>
            <a:ext cx="5056083" cy="478723"/>
          </a:xfrm>
        </p:spPr>
        <p:txBody>
          <a:bodyPr rtlCol="0">
            <a:normAutofit fontScale="90000"/>
          </a:bodyPr>
          <a:lstStyle/>
          <a:p>
            <a:pPr rtl="0"/>
            <a:r>
              <a:rPr lang="fr-FR" dirty="0"/>
              <a:t>Certifications :</a:t>
            </a:r>
          </a:p>
        </p:txBody>
      </p:sp>
      <p:sp>
        <p:nvSpPr>
          <p:cNvPr id="9" name="Espace réservé du texte 8">
            <a:extLst>
              <a:ext uri="{FF2B5EF4-FFF2-40B4-BE49-F238E27FC236}">
                <a16:creationId xmlns:a16="http://schemas.microsoft.com/office/drawing/2014/main" id="{0658B4B7-2667-479D-90A8-706DAAA9AD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 bwMode="grayWhite"/>
        <p:txBody>
          <a:bodyPr rtlCol="0">
            <a:normAutofit/>
          </a:bodyPr>
          <a:lstStyle/>
          <a:p>
            <a:pPr rtl="0"/>
            <a:r>
              <a:rPr lang="fr-FR" dirty="0"/>
              <a:t>La certification TIER III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DCA4BA4B-DB5E-418C-8309-2ED941800B3E}"/>
              </a:ext>
            </a:extLst>
          </p:cNvPr>
          <p:cNvSpPr>
            <a:spLocks noGrp="1"/>
          </p:cNvSpPr>
          <p:nvPr>
            <p:ph type="body" idx="1"/>
          </p:nvPr>
        </p:nvSpPr>
        <p:spPr bwMode="grayWhite">
          <a:xfrm>
            <a:off x="774032" y="2993041"/>
            <a:ext cx="9956130" cy="454353"/>
          </a:xfrm>
        </p:spPr>
        <p:txBody>
          <a:bodyPr rtlCol="0"/>
          <a:lstStyle/>
          <a:p>
            <a:r>
              <a:rPr lang="fr-FR" b="0" dirty="0"/>
              <a:t>Redondance et chemins de distribution</a:t>
            </a:r>
            <a:endParaRPr lang="fr-FR" dirty="0"/>
          </a:p>
        </p:txBody>
      </p:sp>
      <p:sp>
        <p:nvSpPr>
          <p:cNvPr id="6" name="Espace réservé du texte 5">
            <a:extLst>
              <a:ext uri="{FF2B5EF4-FFF2-40B4-BE49-F238E27FC236}">
                <a16:creationId xmlns:a16="http://schemas.microsoft.com/office/drawing/2014/main" id="{FA6EDE3F-FD3C-4A2C-837A-5B3420BD5E7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 bwMode="grayWhite">
          <a:xfrm>
            <a:off x="774033" y="3688102"/>
            <a:ext cx="5319196" cy="2314270"/>
          </a:xfrm>
        </p:spPr>
        <p:txBody>
          <a:bodyPr rtlCol="0">
            <a:noAutofit/>
          </a:bodyPr>
          <a:lstStyle/>
          <a:p>
            <a:pPr>
              <a:lnSpc>
                <a:spcPct val="110000"/>
              </a:lnSpc>
            </a:pPr>
            <a:r>
              <a:rPr lang="fr-FR" dirty="0"/>
              <a:t>Avoir plusieurs circuits d’alimentation en électricité</a:t>
            </a:r>
          </a:p>
          <a:p>
            <a:pPr marL="0" indent="0">
              <a:lnSpc>
                <a:spcPct val="110000"/>
              </a:lnSpc>
              <a:buNone/>
            </a:pPr>
            <a:endParaRPr lang="fr-FR" dirty="0"/>
          </a:p>
          <a:p>
            <a:pPr>
              <a:lnSpc>
                <a:spcPct val="110000"/>
              </a:lnSpc>
            </a:pPr>
            <a:r>
              <a:rPr lang="fr-FR" dirty="0"/>
              <a:t>Avoir plusieurs circuits de distribution de refroidissement</a:t>
            </a:r>
          </a:p>
          <a:p>
            <a:pPr marL="0" indent="0">
              <a:lnSpc>
                <a:spcPct val="110000"/>
              </a:lnSpc>
              <a:buNone/>
            </a:pPr>
            <a:endParaRPr lang="fr-FR" dirty="0"/>
          </a:p>
          <a:p>
            <a:pPr>
              <a:lnSpc>
                <a:spcPct val="110000"/>
              </a:lnSpc>
            </a:pPr>
            <a:r>
              <a:rPr lang="fr-FR" dirty="0"/>
              <a:t>Taux de disponibilité : 99,982 %</a:t>
            </a:r>
          </a:p>
          <a:p>
            <a:pPr marL="0" indent="0">
              <a:lnSpc>
                <a:spcPct val="110000"/>
              </a:lnSpc>
              <a:buNone/>
            </a:pPr>
            <a:endParaRPr lang="fr-FR" dirty="0"/>
          </a:p>
          <a:p>
            <a:pPr>
              <a:lnSpc>
                <a:spcPct val="110000"/>
              </a:lnSpc>
            </a:pPr>
            <a:r>
              <a:rPr lang="fr-FR" dirty="0"/>
              <a:t>1,6 heure (moyenne) d’interruption par an</a:t>
            </a: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7D609542-DD6D-4EC5-B1B2-054C2BE79B9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grayWhite"/>
        <p:txBody>
          <a:bodyPr rtlCol="0"/>
          <a:lstStyle/>
          <a:p>
            <a:pPr rtl="0"/>
            <a:fld id="{D495E168-DA5E-4888-8D8A-92B118324C14}" type="slidenum">
              <a:rPr lang="fr-FR" smtClean="0"/>
              <a:pPr rtl="0"/>
              <a:t>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0139179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Espace réservé d’image 13">
            <a:extLst>
              <a:ext uri="{FF2B5EF4-FFF2-40B4-BE49-F238E27FC236}">
                <a16:creationId xmlns:a16="http://schemas.microsoft.com/office/drawing/2014/main" id="{BD519751-E686-4F24-9C8F-C439D8581B8C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11593"/>
            <a:ext cx="6108871" cy="4071562"/>
          </a:xfrm>
        </p:spPr>
      </p:pic>
      <p:sp>
        <p:nvSpPr>
          <p:cNvPr id="5" name="Titre 4">
            <a:extLst>
              <a:ext uri="{FF2B5EF4-FFF2-40B4-BE49-F238E27FC236}">
                <a16:creationId xmlns:a16="http://schemas.microsoft.com/office/drawing/2014/main" id="{20B93806-769F-4C20-A684-CA4CB5BB8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1205" y="1046140"/>
            <a:ext cx="5310794" cy="782638"/>
          </a:xfrm>
        </p:spPr>
        <p:txBody>
          <a:bodyPr rtlCol="0">
            <a:noAutofit/>
          </a:bodyPr>
          <a:lstStyle/>
          <a:p>
            <a:r>
              <a:rPr lang="fr-FR" dirty="0"/>
              <a:t>Virtualisation</a:t>
            </a:r>
          </a:p>
        </p:txBody>
      </p:sp>
      <p:sp>
        <p:nvSpPr>
          <p:cNvPr id="6" name="Espace réservé du texte 5">
            <a:extLst>
              <a:ext uri="{FF2B5EF4-FFF2-40B4-BE49-F238E27FC236}">
                <a16:creationId xmlns:a16="http://schemas.microsoft.com/office/drawing/2014/main" id="{E7292DFE-EBA3-4DB2-A2C7-1810115565E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881206" y="2241516"/>
            <a:ext cx="4421856" cy="525894"/>
          </a:xfrm>
        </p:spPr>
        <p:txBody>
          <a:bodyPr rtlCol="0"/>
          <a:lstStyle/>
          <a:p>
            <a:pPr rtl="0"/>
            <a:r>
              <a:rPr lang="fr-FR" dirty="0"/>
              <a:t>La virtualisation de serveurs</a:t>
            </a: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638DCF8F-466A-4FC0-91DF-33EF070ED3F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smtClean="0"/>
              <a:pPr rtl="0"/>
              <a:t>10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647928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>
            <a:extLst>
              <a:ext uri="{FF2B5EF4-FFF2-40B4-BE49-F238E27FC236}">
                <a16:creationId xmlns:a16="http://schemas.microsoft.com/office/drawing/2014/main" id="{0719E0E7-CFBA-48B5-AA1B-EA5B887F6650}"/>
              </a:ext>
            </a:extLst>
          </p:cNvPr>
          <p:cNvSpPr>
            <a:spLocks noGrp="1"/>
          </p:cNvSpPr>
          <p:nvPr>
            <p:ph type="title"/>
          </p:nvPr>
        </p:nvSpPr>
        <p:spPr bwMode="grayWhite">
          <a:xfrm>
            <a:off x="774032" y="1337186"/>
            <a:ext cx="5056083" cy="478723"/>
          </a:xfrm>
        </p:spPr>
        <p:txBody>
          <a:bodyPr rtlCol="0">
            <a:normAutofit fontScale="90000"/>
          </a:bodyPr>
          <a:lstStyle/>
          <a:p>
            <a:pPr rtl="0"/>
            <a:r>
              <a:rPr lang="fr-FR" dirty="0"/>
              <a:t>Virtualisation :</a:t>
            </a:r>
          </a:p>
        </p:txBody>
      </p:sp>
      <p:sp>
        <p:nvSpPr>
          <p:cNvPr id="9" name="Espace réservé du texte 8">
            <a:extLst>
              <a:ext uri="{FF2B5EF4-FFF2-40B4-BE49-F238E27FC236}">
                <a16:creationId xmlns:a16="http://schemas.microsoft.com/office/drawing/2014/main" id="{0658B4B7-2667-479D-90A8-706DAAA9AD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 bwMode="grayWhite">
          <a:xfrm>
            <a:off x="774032" y="2221992"/>
            <a:ext cx="5056083" cy="530341"/>
          </a:xfrm>
        </p:spPr>
        <p:txBody>
          <a:bodyPr rtlCol="0">
            <a:normAutofit/>
          </a:bodyPr>
          <a:lstStyle/>
          <a:p>
            <a:r>
              <a:rPr lang="fr-FR" dirty="0"/>
              <a:t>Architecture logicielle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DCA4BA4B-DB5E-418C-8309-2ED941800B3E}"/>
              </a:ext>
            </a:extLst>
          </p:cNvPr>
          <p:cNvSpPr>
            <a:spLocks noGrp="1"/>
          </p:cNvSpPr>
          <p:nvPr>
            <p:ph type="body" idx="1"/>
          </p:nvPr>
        </p:nvSpPr>
        <p:spPr bwMode="grayWhite">
          <a:xfrm>
            <a:off x="774032" y="2993041"/>
            <a:ext cx="4745619" cy="454353"/>
          </a:xfrm>
        </p:spPr>
        <p:txBody>
          <a:bodyPr rtlCol="0"/>
          <a:lstStyle/>
          <a:p>
            <a:r>
              <a:rPr lang="fr-FR" b="0" dirty="0"/>
              <a:t>Principe</a:t>
            </a:r>
            <a:endParaRPr lang="fr-FR" dirty="0"/>
          </a:p>
        </p:txBody>
      </p:sp>
      <p:sp>
        <p:nvSpPr>
          <p:cNvPr id="6" name="Espace réservé du texte 5">
            <a:extLst>
              <a:ext uri="{FF2B5EF4-FFF2-40B4-BE49-F238E27FC236}">
                <a16:creationId xmlns:a16="http://schemas.microsoft.com/office/drawing/2014/main" id="{FA6EDE3F-FD3C-4A2C-837A-5B3420BD5E7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 bwMode="grayWhite">
          <a:xfrm>
            <a:off x="774033" y="3688102"/>
            <a:ext cx="4745618" cy="2471629"/>
          </a:xfrm>
        </p:spPr>
        <p:txBody>
          <a:bodyPr rtlCol="0">
            <a:noAutofit/>
          </a:bodyPr>
          <a:lstStyle/>
          <a:p>
            <a:pPr>
              <a:lnSpc>
                <a:spcPct val="110000"/>
              </a:lnSpc>
            </a:pPr>
            <a:r>
              <a:rPr lang="fr-FR" dirty="0"/>
              <a:t>Faire fonctionner plusieurs "serveurs" virtuels sur une seule machine physique</a:t>
            </a:r>
          </a:p>
          <a:p>
            <a:pPr marL="0" indent="0">
              <a:lnSpc>
                <a:spcPct val="110000"/>
              </a:lnSpc>
              <a:buNone/>
            </a:pPr>
            <a:endParaRPr lang="fr-FR" dirty="0"/>
          </a:p>
          <a:p>
            <a:pPr>
              <a:lnSpc>
                <a:spcPct val="110000"/>
              </a:lnSpc>
            </a:pPr>
            <a:r>
              <a:rPr lang="fr-FR" dirty="0"/>
              <a:t>Ensemble "système d'exploitation" et "applications"</a:t>
            </a:r>
          </a:p>
          <a:p>
            <a:pPr marL="0" indent="0">
              <a:lnSpc>
                <a:spcPct val="110000"/>
              </a:lnSpc>
              <a:buNone/>
            </a:pPr>
            <a:endParaRPr lang="fr-FR" dirty="0"/>
          </a:p>
          <a:p>
            <a:pPr>
              <a:lnSpc>
                <a:spcPct val="110000"/>
              </a:lnSpc>
            </a:pPr>
            <a:r>
              <a:rPr lang="fr-FR" dirty="0"/>
              <a:t>Nombreuses solutions de virtualisation</a:t>
            </a:r>
          </a:p>
          <a:p>
            <a:pPr marL="0" indent="0">
              <a:lnSpc>
                <a:spcPct val="110000"/>
              </a:lnSpc>
              <a:buNone/>
            </a:pPr>
            <a:endParaRPr lang="fr-FR" dirty="0"/>
          </a:p>
          <a:p>
            <a:pPr fontAlgn="base"/>
            <a:r>
              <a:rPr lang="fr-FR" dirty="0"/>
              <a:t>VMware, Hyper-V et Virtual Serveur, </a:t>
            </a:r>
            <a:r>
              <a:rPr lang="fr-FR" dirty="0" err="1"/>
              <a:t>Xen</a:t>
            </a:r>
            <a:r>
              <a:rPr lang="fr-FR" dirty="0"/>
              <a:t>/Citrix…</a:t>
            </a: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7D609542-DD6D-4EC5-B1B2-054C2BE79B9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grayWhite"/>
        <p:txBody>
          <a:bodyPr rtlCol="0"/>
          <a:lstStyle/>
          <a:p>
            <a:pPr rtl="0"/>
            <a:fld id="{D495E168-DA5E-4888-8D8A-92B118324C14}" type="slidenum">
              <a:rPr lang="fr-FR" smtClean="0"/>
              <a:pPr rtl="0"/>
              <a:t>11</a:t>
            </a:fld>
            <a:endParaRPr lang="fr-FR"/>
          </a:p>
        </p:txBody>
      </p:sp>
      <p:sp>
        <p:nvSpPr>
          <p:cNvPr id="7" name="Espace réservé du texte 3">
            <a:extLst>
              <a:ext uri="{FF2B5EF4-FFF2-40B4-BE49-F238E27FC236}">
                <a16:creationId xmlns:a16="http://schemas.microsoft.com/office/drawing/2014/main" id="{DCA4BA4B-DB5E-418C-8309-2ED941800B3E}"/>
              </a:ext>
            </a:extLst>
          </p:cNvPr>
          <p:cNvSpPr>
            <a:spLocks noGrp="1"/>
          </p:cNvSpPr>
          <p:nvPr>
            <p:ph type="body" idx="1"/>
          </p:nvPr>
        </p:nvSpPr>
        <p:spPr bwMode="grayWhite">
          <a:xfrm>
            <a:off x="6595714" y="2998605"/>
            <a:ext cx="2041212" cy="454353"/>
          </a:xfrm>
        </p:spPr>
        <p:txBody>
          <a:bodyPr rtlCol="0"/>
          <a:lstStyle/>
          <a:p>
            <a:r>
              <a:rPr lang="fr-FR" b="0" dirty="0"/>
              <a:t>Intérêts</a:t>
            </a:r>
            <a:endParaRPr lang="fr-FR" dirty="0"/>
          </a:p>
        </p:txBody>
      </p:sp>
      <p:sp>
        <p:nvSpPr>
          <p:cNvPr id="10" name="Espace réservé du texte 5">
            <a:extLst>
              <a:ext uri="{FF2B5EF4-FFF2-40B4-BE49-F238E27FC236}">
                <a16:creationId xmlns:a16="http://schemas.microsoft.com/office/drawing/2014/main" id="{FA6EDE3F-FD3C-4A2C-837A-5B3420BD5E7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 bwMode="grayWhite">
          <a:xfrm>
            <a:off x="6595714" y="3693666"/>
            <a:ext cx="4992229" cy="2391250"/>
          </a:xfrm>
        </p:spPr>
        <p:txBody>
          <a:bodyPr rtlCol="0">
            <a:noAutofit/>
          </a:bodyPr>
          <a:lstStyle/>
          <a:p>
            <a:pPr>
              <a:lnSpc>
                <a:spcPct val="110000"/>
              </a:lnSpc>
            </a:pPr>
            <a:r>
              <a:rPr lang="fr-FR" dirty="0"/>
              <a:t>Utilisation plus efficace des ressources informatiques.</a:t>
            </a:r>
          </a:p>
          <a:p>
            <a:pPr marL="0" indent="0">
              <a:lnSpc>
                <a:spcPct val="110000"/>
              </a:lnSpc>
              <a:buNone/>
            </a:pPr>
            <a:endParaRPr lang="fr-FR" dirty="0"/>
          </a:p>
          <a:p>
            <a:pPr>
              <a:lnSpc>
                <a:spcPct val="110000"/>
              </a:lnSpc>
            </a:pPr>
            <a:r>
              <a:rPr lang="fr-FR" dirty="0"/>
              <a:t>Déplacer des charges de travail entre les machines virtuelles.</a:t>
            </a:r>
          </a:p>
          <a:p>
            <a:pPr marL="0" indent="0">
              <a:lnSpc>
                <a:spcPct val="110000"/>
              </a:lnSpc>
              <a:buNone/>
            </a:pPr>
            <a:endParaRPr lang="fr-FR" dirty="0"/>
          </a:p>
          <a:p>
            <a:pPr>
              <a:lnSpc>
                <a:spcPct val="110000"/>
              </a:lnSpc>
            </a:pPr>
            <a:r>
              <a:rPr lang="fr-FR" dirty="0"/>
              <a:t>Réaliser d’importantes économies</a:t>
            </a:r>
          </a:p>
          <a:p>
            <a:pPr marL="0" indent="0">
              <a:lnSpc>
                <a:spcPct val="110000"/>
              </a:lnSpc>
              <a:buNone/>
            </a:pPr>
            <a:endParaRPr lang="fr-FR" dirty="0"/>
          </a:p>
          <a:p>
            <a:pPr>
              <a:lnSpc>
                <a:spcPct val="110000"/>
              </a:lnSpc>
            </a:pPr>
            <a:r>
              <a:rPr lang="fr-FR" dirty="0"/>
              <a:t>Réduire les investissements</a:t>
            </a:r>
          </a:p>
        </p:txBody>
      </p:sp>
    </p:spTree>
    <p:extLst>
      <p:ext uri="{BB962C8B-B14F-4D97-AF65-F5344CB8AC3E}">
        <p14:creationId xmlns:p14="http://schemas.microsoft.com/office/powerpoint/2010/main" val="17705720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Espace réservé d’image 13">
            <a:extLst>
              <a:ext uri="{FF2B5EF4-FFF2-40B4-BE49-F238E27FC236}">
                <a16:creationId xmlns:a16="http://schemas.microsoft.com/office/drawing/2014/main" id="{BD519751-E686-4F24-9C8F-C439D8581B8C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11581"/>
            <a:ext cx="6108871" cy="4071587"/>
          </a:xfrm>
        </p:spPr>
      </p:pic>
      <p:sp>
        <p:nvSpPr>
          <p:cNvPr id="5" name="Titre 4">
            <a:extLst>
              <a:ext uri="{FF2B5EF4-FFF2-40B4-BE49-F238E27FC236}">
                <a16:creationId xmlns:a16="http://schemas.microsoft.com/office/drawing/2014/main" id="{20B93806-769F-4C20-A684-CA4CB5BB8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6728" y="1046140"/>
            <a:ext cx="6165272" cy="782638"/>
          </a:xfrm>
        </p:spPr>
        <p:txBody>
          <a:bodyPr rtlCol="0">
            <a:noAutofit/>
          </a:bodyPr>
          <a:lstStyle/>
          <a:p>
            <a:r>
              <a:rPr lang="fr-FR" dirty="0"/>
              <a:t>Economies d’énergie</a:t>
            </a:r>
          </a:p>
        </p:txBody>
      </p:sp>
      <p:sp>
        <p:nvSpPr>
          <p:cNvPr id="6" name="Espace réservé du texte 5">
            <a:extLst>
              <a:ext uri="{FF2B5EF4-FFF2-40B4-BE49-F238E27FC236}">
                <a16:creationId xmlns:a16="http://schemas.microsoft.com/office/drawing/2014/main" id="{E7292DFE-EBA3-4DB2-A2C7-1810115565E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881206" y="2241515"/>
            <a:ext cx="4665172" cy="749047"/>
          </a:xfrm>
        </p:spPr>
        <p:txBody>
          <a:bodyPr rtlCol="0"/>
          <a:lstStyle/>
          <a:p>
            <a:r>
              <a:rPr lang="fr-FR" dirty="0"/>
              <a:t>Enjeu financier et environnemental</a:t>
            </a: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638DCF8F-466A-4FC0-91DF-33EF070ED3F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smtClean="0"/>
              <a:pPr rtl="0"/>
              <a:t>12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221724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DCA4BA4B-DB5E-418C-8309-2ED941800B3E}"/>
              </a:ext>
            </a:extLst>
          </p:cNvPr>
          <p:cNvSpPr>
            <a:spLocks noGrp="1"/>
          </p:cNvSpPr>
          <p:nvPr>
            <p:ph type="body" idx="1"/>
          </p:nvPr>
        </p:nvSpPr>
        <p:spPr bwMode="grayWhite">
          <a:xfrm>
            <a:off x="774032" y="2993041"/>
            <a:ext cx="4920186" cy="454353"/>
          </a:xfrm>
        </p:spPr>
        <p:txBody>
          <a:bodyPr rtlCol="0"/>
          <a:lstStyle/>
          <a:p>
            <a:r>
              <a:rPr lang="fr-FR" dirty="0"/>
              <a:t>Construction troglodyte</a:t>
            </a:r>
          </a:p>
        </p:txBody>
      </p:sp>
      <p:sp>
        <p:nvSpPr>
          <p:cNvPr id="6" name="Espace réservé du texte 5">
            <a:extLst>
              <a:ext uri="{FF2B5EF4-FFF2-40B4-BE49-F238E27FC236}">
                <a16:creationId xmlns:a16="http://schemas.microsoft.com/office/drawing/2014/main" id="{FA6EDE3F-FD3C-4A2C-837A-5B3420BD5E7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 bwMode="grayWhite">
          <a:xfrm>
            <a:off x="774033" y="3563411"/>
            <a:ext cx="4365624" cy="642829"/>
          </a:xfrm>
        </p:spPr>
        <p:txBody>
          <a:bodyPr rtlCol="0">
            <a:noAutofit/>
          </a:bodyPr>
          <a:lstStyle/>
          <a:p>
            <a:pPr>
              <a:lnSpc>
                <a:spcPct val="110000"/>
              </a:lnSpc>
            </a:pPr>
            <a:r>
              <a:rPr lang="fr-FR" dirty="0"/>
              <a:t>L’hiver pour chauffer</a:t>
            </a:r>
          </a:p>
          <a:p>
            <a:pPr>
              <a:lnSpc>
                <a:spcPct val="110000"/>
              </a:lnSpc>
            </a:pPr>
            <a:r>
              <a:rPr lang="fr-FR" dirty="0"/>
              <a:t>L’été en rafraichissant l’air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A92CB9BD-51FF-4C3D-BDD7-A004B05B152F}"/>
              </a:ext>
            </a:extLst>
          </p:cNvPr>
          <p:cNvSpPr>
            <a:spLocks noGrp="1"/>
          </p:cNvSpPr>
          <p:nvPr>
            <p:ph type="body" idx="18"/>
          </p:nvPr>
        </p:nvSpPr>
        <p:spPr bwMode="grayWhite">
          <a:xfrm>
            <a:off x="6627120" y="2993041"/>
            <a:ext cx="4652484" cy="454353"/>
          </a:xfrm>
        </p:spPr>
        <p:txBody>
          <a:bodyPr rtlCol="0"/>
          <a:lstStyle/>
          <a:p>
            <a:r>
              <a:rPr lang="fr-FR" dirty="0"/>
              <a:t>Températures</a:t>
            </a:r>
          </a:p>
        </p:txBody>
      </p:sp>
      <p:sp>
        <p:nvSpPr>
          <p:cNvPr id="7" name="Espace réservé du texte 6">
            <a:extLst>
              <a:ext uri="{FF2B5EF4-FFF2-40B4-BE49-F238E27FC236}">
                <a16:creationId xmlns:a16="http://schemas.microsoft.com/office/drawing/2014/main" id="{22D6EF90-B98E-4EA6-8AA1-185EE8D4BD25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 bwMode="grayWhite">
          <a:xfrm>
            <a:off x="6627121" y="3563411"/>
            <a:ext cx="4365625" cy="642829"/>
          </a:xfrm>
        </p:spPr>
        <p:txBody>
          <a:bodyPr rtlCol="0">
            <a:noAutofit/>
          </a:bodyPr>
          <a:lstStyle/>
          <a:p>
            <a:pPr>
              <a:lnSpc>
                <a:spcPct val="100000"/>
              </a:lnSpc>
            </a:pPr>
            <a:r>
              <a:rPr lang="fr-FR" dirty="0"/>
              <a:t>Construit de façon à supporter des températures élevées</a:t>
            </a: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7D609542-DD6D-4EC5-B1B2-054C2BE79B9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grayWhite"/>
        <p:txBody>
          <a:bodyPr rtlCol="0"/>
          <a:lstStyle/>
          <a:p>
            <a:pPr rtl="0"/>
            <a:fld id="{D495E168-DA5E-4888-8D8A-92B118324C14}" type="slidenum">
              <a:rPr lang="fr-FR" smtClean="0"/>
              <a:pPr rtl="0"/>
              <a:t>13</a:t>
            </a:fld>
            <a:endParaRPr lang="fr-FR"/>
          </a:p>
        </p:txBody>
      </p:sp>
      <p:sp>
        <p:nvSpPr>
          <p:cNvPr id="10" name="Espace réservé du texte 3">
            <a:extLst>
              <a:ext uri="{FF2B5EF4-FFF2-40B4-BE49-F238E27FC236}">
                <a16:creationId xmlns:a16="http://schemas.microsoft.com/office/drawing/2014/main" id="{DCA4BA4B-DB5E-418C-8309-2ED941800B3E}"/>
              </a:ext>
            </a:extLst>
          </p:cNvPr>
          <p:cNvSpPr txBox="1">
            <a:spLocks/>
          </p:cNvSpPr>
          <p:nvPr/>
        </p:nvSpPr>
        <p:spPr bwMode="grayWhite">
          <a:xfrm>
            <a:off x="774031" y="4579747"/>
            <a:ext cx="4562739" cy="4543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700" b="1" kern="120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dirty="0"/>
              <a:t>Energie renouvelables</a:t>
            </a:r>
          </a:p>
        </p:txBody>
      </p:sp>
      <p:sp>
        <p:nvSpPr>
          <p:cNvPr id="11" name="Espace réservé du texte 5">
            <a:extLst>
              <a:ext uri="{FF2B5EF4-FFF2-40B4-BE49-F238E27FC236}">
                <a16:creationId xmlns:a16="http://schemas.microsoft.com/office/drawing/2014/main" id="{FA6EDE3F-FD3C-4A2C-837A-5B3420BD5E75}"/>
              </a:ext>
            </a:extLst>
          </p:cNvPr>
          <p:cNvSpPr txBox="1">
            <a:spLocks/>
          </p:cNvSpPr>
          <p:nvPr/>
        </p:nvSpPr>
        <p:spPr bwMode="grayWhite">
          <a:xfrm>
            <a:off x="774032" y="5150117"/>
            <a:ext cx="4365625" cy="128393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0000" indent="-1800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fr-FR" dirty="0"/>
              <a:t>Vent</a:t>
            </a:r>
          </a:p>
          <a:p>
            <a:pPr>
              <a:lnSpc>
                <a:spcPct val="110000"/>
              </a:lnSpc>
            </a:pPr>
            <a:r>
              <a:rPr lang="fr-FR" dirty="0"/>
              <a:t>Eau</a:t>
            </a:r>
          </a:p>
          <a:p>
            <a:pPr>
              <a:lnSpc>
                <a:spcPct val="110000"/>
              </a:lnSpc>
            </a:pPr>
            <a:r>
              <a:rPr lang="fr-FR" dirty="0"/>
              <a:t>Soleil</a:t>
            </a:r>
          </a:p>
          <a:p>
            <a:pPr>
              <a:lnSpc>
                <a:spcPct val="110000"/>
              </a:lnSpc>
            </a:pPr>
            <a:r>
              <a:rPr lang="fr-FR" dirty="0"/>
              <a:t>Eau de mer</a:t>
            </a:r>
          </a:p>
          <a:p>
            <a:pPr>
              <a:lnSpc>
                <a:spcPct val="110000"/>
              </a:lnSpc>
            </a:pPr>
            <a:endParaRPr lang="fr-FR" dirty="0"/>
          </a:p>
        </p:txBody>
      </p:sp>
      <p:sp>
        <p:nvSpPr>
          <p:cNvPr id="12" name="Espace réservé du texte 4">
            <a:extLst>
              <a:ext uri="{FF2B5EF4-FFF2-40B4-BE49-F238E27FC236}">
                <a16:creationId xmlns:a16="http://schemas.microsoft.com/office/drawing/2014/main" id="{A92CB9BD-51FF-4C3D-BDD7-A004B05B152F}"/>
              </a:ext>
            </a:extLst>
          </p:cNvPr>
          <p:cNvSpPr txBox="1">
            <a:spLocks/>
          </p:cNvSpPr>
          <p:nvPr/>
        </p:nvSpPr>
        <p:spPr bwMode="grayWhite">
          <a:xfrm>
            <a:off x="6627120" y="4579747"/>
            <a:ext cx="4652484" cy="4543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700" b="1" kern="120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dirty="0"/>
              <a:t>Le nombre de serveurs</a:t>
            </a:r>
          </a:p>
        </p:txBody>
      </p:sp>
      <p:sp>
        <p:nvSpPr>
          <p:cNvPr id="13" name="Espace réservé du texte 6">
            <a:extLst>
              <a:ext uri="{FF2B5EF4-FFF2-40B4-BE49-F238E27FC236}">
                <a16:creationId xmlns:a16="http://schemas.microsoft.com/office/drawing/2014/main" id="{22D6EF90-B98E-4EA6-8AA1-185EE8D4BD25}"/>
              </a:ext>
            </a:extLst>
          </p:cNvPr>
          <p:cNvSpPr txBox="1">
            <a:spLocks/>
          </p:cNvSpPr>
          <p:nvPr/>
        </p:nvSpPr>
        <p:spPr bwMode="grayWhite">
          <a:xfrm>
            <a:off x="6627121" y="5150117"/>
            <a:ext cx="4365625" cy="64282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0000" indent="-1800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fr-FR" dirty="0"/>
              <a:t>Réduire le nombre de serveurs allumés pendant les heures creuses</a:t>
            </a:r>
          </a:p>
        </p:txBody>
      </p:sp>
      <p:sp>
        <p:nvSpPr>
          <p:cNvPr id="15" name="Titre 7">
            <a:extLst>
              <a:ext uri="{FF2B5EF4-FFF2-40B4-BE49-F238E27FC236}">
                <a16:creationId xmlns:a16="http://schemas.microsoft.com/office/drawing/2014/main" id="{0719E0E7-CFBA-48B5-AA1B-EA5B887F6650}"/>
              </a:ext>
            </a:extLst>
          </p:cNvPr>
          <p:cNvSpPr>
            <a:spLocks noGrp="1"/>
          </p:cNvSpPr>
          <p:nvPr>
            <p:ph type="title"/>
          </p:nvPr>
        </p:nvSpPr>
        <p:spPr bwMode="grayWhite">
          <a:xfrm>
            <a:off x="774032" y="1337186"/>
            <a:ext cx="6042404" cy="478723"/>
          </a:xfrm>
        </p:spPr>
        <p:txBody>
          <a:bodyPr rtlCol="0">
            <a:normAutofit fontScale="90000"/>
          </a:bodyPr>
          <a:lstStyle/>
          <a:p>
            <a:pPr rtl="0"/>
            <a:r>
              <a:rPr lang="fr-FR" dirty="0"/>
              <a:t>Economies d’énergie :</a:t>
            </a:r>
          </a:p>
        </p:txBody>
      </p:sp>
      <p:sp>
        <p:nvSpPr>
          <p:cNvPr id="16" name="Espace réservé du texte 8">
            <a:extLst>
              <a:ext uri="{FF2B5EF4-FFF2-40B4-BE49-F238E27FC236}">
                <a16:creationId xmlns:a16="http://schemas.microsoft.com/office/drawing/2014/main" id="{0658B4B7-2667-479D-90A8-706DAAA9AD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 bwMode="grayWhite">
          <a:xfrm>
            <a:off x="774032" y="2221992"/>
            <a:ext cx="5535328" cy="530341"/>
          </a:xfrm>
        </p:spPr>
        <p:txBody>
          <a:bodyPr rtlCol="0">
            <a:normAutofit/>
          </a:bodyPr>
          <a:lstStyle/>
          <a:p>
            <a:r>
              <a:rPr lang="fr-FR" dirty="0"/>
              <a:t>4 solutions fréquemment mises en </a:t>
            </a:r>
            <a:r>
              <a:rPr lang="fr-FR" dirty="0" err="1"/>
              <a:t>oeuvre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7428518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Espace réservé d’image 13">
            <a:extLst>
              <a:ext uri="{FF2B5EF4-FFF2-40B4-BE49-F238E27FC236}">
                <a16:creationId xmlns:a16="http://schemas.microsoft.com/office/drawing/2014/main" id="{BD519751-E686-4F24-9C8F-C439D8581B8C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9774"/>
            <a:ext cx="6108872" cy="3995202"/>
          </a:xfrm>
        </p:spPr>
      </p:pic>
      <p:sp>
        <p:nvSpPr>
          <p:cNvPr id="5" name="Titre 4">
            <a:extLst>
              <a:ext uri="{FF2B5EF4-FFF2-40B4-BE49-F238E27FC236}">
                <a16:creationId xmlns:a16="http://schemas.microsoft.com/office/drawing/2014/main" id="{20B93806-769F-4C20-A684-CA4CB5BB8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r>
              <a:rPr lang="fr-FR" dirty="0"/>
              <a:t>La sécurité</a:t>
            </a:r>
          </a:p>
        </p:txBody>
      </p:sp>
      <p:sp>
        <p:nvSpPr>
          <p:cNvPr id="6" name="Espace réservé du texte 5">
            <a:extLst>
              <a:ext uri="{FF2B5EF4-FFF2-40B4-BE49-F238E27FC236}">
                <a16:creationId xmlns:a16="http://schemas.microsoft.com/office/drawing/2014/main" id="{E7292DFE-EBA3-4DB2-A2C7-1810115565E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/>
          <a:p>
            <a:pPr rtl="0"/>
            <a:r>
              <a:rPr lang="fr-FR" dirty="0"/>
              <a:t>Comment est assurée la sécurité d’un Data Center ?</a:t>
            </a: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638DCF8F-466A-4FC0-91DF-33EF070ED3F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smtClean="0"/>
              <a:pPr rtl="0"/>
              <a:t>14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358765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>
            <a:extLst>
              <a:ext uri="{FF2B5EF4-FFF2-40B4-BE49-F238E27FC236}">
                <a16:creationId xmlns:a16="http://schemas.microsoft.com/office/drawing/2014/main" id="{0719E0E7-CFBA-48B5-AA1B-EA5B887F6650}"/>
              </a:ext>
            </a:extLst>
          </p:cNvPr>
          <p:cNvSpPr>
            <a:spLocks noGrp="1"/>
          </p:cNvSpPr>
          <p:nvPr>
            <p:ph type="title"/>
          </p:nvPr>
        </p:nvSpPr>
        <p:spPr bwMode="grayWhite">
          <a:xfrm>
            <a:off x="774032" y="1337186"/>
            <a:ext cx="5056083" cy="478723"/>
          </a:xfrm>
        </p:spPr>
        <p:txBody>
          <a:bodyPr rtlCol="0">
            <a:normAutofit fontScale="90000"/>
          </a:bodyPr>
          <a:lstStyle/>
          <a:p>
            <a:pPr rtl="0"/>
            <a:r>
              <a:rPr lang="fr-FR" dirty="0"/>
              <a:t>Sécurité :</a:t>
            </a:r>
          </a:p>
        </p:txBody>
      </p:sp>
      <p:sp>
        <p:nvSpPr>
          <p:cNvPr id="9" name="Espace réservé du texte 8">
            <a:extLst>
              <a:ext uri="{FF2B5EF4-FFF2-40B4-BE49-F238E27FC236}">
                <a16:creationId xmlns:a16="http://schemas.microsoft.com/office/drawing/2014/main" id="{0658B4B7-2667-479D-90A8-706DAAA9AD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 bwMode="grayWhite">
          <a:xfrm>
            <a:off x="774032" y="2221992"/>
            <a:ext cx="10218713" cy="389015"/>
          </a:xfrm>
        </p:spPr>
        <p:txBody>
          <a:bodyPr rtlCol="0">
            <a:normAutofit lnSpcReduction="10000"/>
          </a:bodyPr>
          <a:lstStyle/>
          <a:p>
            <a:r>
              <a:rPr lang="fr-FR" dirty="0"/>
              <a:t>La sécurité d’un Data Center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DCA4BA4B-DB5E-418C-8309-2ED941800B3E}"/>
              </a:ext>
            </a:extLst>
          </p:cNvPr>
          <p:cNvSpPr>
            <a:spLocks noGrp="1"/>
          </p:cNvSpPr>
          <p:nvPr>
            <p:ph type="body" idx="1"/>
          </p:nvPr>
        </p:nvSpPr>
        <p:spPr bwMode="grayWhite">
          <a:xfrm>
            <a:off x="774031" y="2727025"/>
            <a:ext cx="4365625" cy="454353"/>
          </a:xfrm>
        </p:spPr>
        <p:txBody>
          <a:bodyPr rtlCol="0"/>
          <a:lstStyle/>
          <a:p>
            <a:r>
              <a:rPr lang="fr-FR" dirty="0"/>
              <a:t>La sécurité incendie :</a:t>
            </a:r>
          </a:p>
        </p:txBody>
      </p:sp>
      <p:sp>
        <p:nvSpPr>
          <p:cNvPr id="6" name="Espace réservé du texte 5">
            <a:extLst>
              <a:ext uri="{FF2B5EF4-FFF2-40B4-BE49-F238E27FC236}">
                <a16:creationId xmlns:a16="http://schemas.microsoft.com/office/drawing/2014/main" id="{FA6EDE3F-FD3C-4A2C-837A-5B3420BD5E7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 bwMode="grayWhite">
          <a:xfrm>
            <a:off x="774032" y="3197640"/>
            <a:ext cx="4365625" cy="501426"/>
          </a:xfrm>
        </p:spPr>
        <p:txBody>
          <a:bodyPr rtlCol="0">
            <a:noAutofit/>
          </a:bodyPr>
          <a:lstStyle/>
          <a:p>
            <a:pPr fontAlgn="base"/>
            <a:r>
              <a:rPr lang="fr-FR" dirty="0"/>
              <a:t>Protection contre les incendies </a:t>
            </a:r>
          </a:p>
          <a:p>
            <a:pPr fontAlgn="base"/>
            <a:r>
              <a:rPr lang="fr-FR" dirty="0"/>
              <a:t>Armoires verrouillées</a:t>
            </a:r>
            <a:br>
              <a:rPr lang="fr-FR" dirty="0"/>
            </a:br>
            <a:endParaRPr lang="fr-FR" dirty="0"/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A92CB9BD-51FF-4C3D-BDD7-A004B05B152F}"/>
              </a:ext>
            </a:extLst>
          </p:cNvPr>
          <p:cNvSpPr>
            <a:spLocks noGrp="1"/>
          </p:cNvSpPr>
          <p:nvPr>
            <p:ph type="body" idx="18"/>
          </p:nvPr>
        </p:nvSpPr>
        <p:spPr bwMode="grayWhite">
          <a:xfrm>
            <a:off x="6627119" y="2727025"/>
            <a:ext cx="4769629" cy="454353"/>
          </a:xfrm>
        </p:spPr>
        <p:txBody>
          <a:bodyPr rtlCol="0"/>
          <a:lstStyle/>
          <a:p>
            <a:r>
              <a:rPr lang="fr-FR" dirty="0"/>
              <a:t>Le bâtiment :</a:t>
            </a:r>
          </a:p>
        </p:txBody>
      </p:sp>
      <p:sp>
        <p:nvSpPr>
          <p:cNvPr id="7" name="Espace réservé du texte 6">
            <a:extLst>
              <a:ext uri="{FF2B5EF4-FFF2-40B4-BE49-F238E27FC236}">
                <a16:creationId xmlns:a16="http://schemas.microsoft.com/office/drawing/2014/main" id="{22D6EF90-B98E-4EA6-8AA1-185EE8D4BD25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 bwMode="grayWhite">
          <a:xfrm>
            <a:off x="6627121" y="3197639"/>
            <a:ext cx="4902632" cy="1507365"/>
          </a:xfrm>
        </p:spPr>
        <p:txBody>
          <a:bodyPr rtlCol="0">
            <a:noAutofit/>
          </a:bodyPr>
          <a:lstStyle/>
          <a:p>
            <a:pPr fontAlgn="base"/>
            <a:r>
              <a:rPr lang="fr-FR" dirty="0"/>
              <a:t>Absence de fenêtre </a:t>
            </a:r>
          </a:p>
          <a:p>
            <a:pPr fontAlgn="base"/>
            <a:r>
              <a:rPr lang="fr-FR" dirty="0"/>
              <a:t>Nombre limité d'accès </a:t>
            </a:r>
          </a:p>
          <a:p>
            <a:pPr fontAlgn="base"/>
            <a:r>
              <a:rPr lang="fr-FR" dirty="0"/>
              <a:t>Issues de secours</a:t>
            </a:r>
          </a:p>
          <a:p>
            <a:pPr fontAlgn="base"/>
            <a:r>
              <a:rPr lang="fr-FR" dirty="0"/>
              <a:t>Epaisseur des murs</a:t>
            </a:r>
          </a:p>
          <a:p>
            <a:pPr fontAlgn="base"/>
            <a:r>
              <a:rPr lang="fr-FR" dirty="0"/>
              <a:t>Interdire l'accès aux véhicules motorisés </a:t>
            </a: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7D609542-DD6D-4EC5-B1B2-054C2BE79B9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grayWhite">
          <a:xfrm>
            <a:off x="10730162" y="5595035"/>
            <a:ext cx="549442" cy="365125"/>
          </a:xfrm>
        </p:spPr>
        <p:txBody>
          <a:bodyPr rtlCol="0"/>
          <a:lstStyle/>
          <a:p>
            <a:pPr rtl="0"/>
            <a:fld id="{D495E168-DA5E-4888-8D8A-92B118324C14}" type="slidenum">
              <a:rPr lang="fr-FR" smtClean="0"/>
              <a:pPr rtl="0"/>
              <a:t>15</a:t>
            </a:fld>
            <a:endParaRPr lang="fr-FR"/>
          </a:p>
        </p:txBody>
      </p:sp>
      <p:sp>
        <p:nvSpPr>
          <p:cNvPr id="10" name="Espace réservé du texte 3">
            <a:extLst>
              <a:ext uri="{FF2B5EF4-FFF2-40B4-BE49-F238E27FC236}">
                <a16:creationId xmlns:a16="http://schemas.microsoft.com/office/drawing/2014/main" id="{DCA4BA4B-DB5E-418C-8309-2ED941800B3E}"/>
              </a:ext>
            </a:extLst>
          </p:cNvPr>
          <p:cNvSpPr txBox="1">
            <a:spLocks/>
          </p:cNvSpPr>
          <p:nvPr/>
        </p:nvSpPr>
        <p:spPr bwMode="grayWhite">
          <a:xfrm>
            <a:off x="774031" y="3929450"/>
            <a:ext cx="4604304" cy="4543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700" b="1" kern="120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dirty="0"/>
              <a:t>Les contrôles d’accès :</a:t>
            </a:r>
          </a:p>
        </p:txBody>
      </p:sp>
      <p:sp>
        <p:nvSpPr>
          <p:cNvPr id="11" name="Espace réservé du texte 5">
            <a:extLst>
              <a:ext uri="{FF2B5EF4-FFF2-40B4-BE49-F238E27FC236}">
                <a16:creationId xmlns:a16="http://schemas.microsoft.com/office/drawing/2014/main" id="{FA6EDE3F-FD3C-4A2C-837A-5B3420BD5E75}"/>
              </a:ext>
            </a:extLst>
          </p:cNvPr>
          <p:cNvSpPr txBox="1">
            <a:spLocks/>
          </p:cNvSpPr>
          <p:nvPr/>
        </p:nvSpPr>
        <p:spPr bwMode="grayWhite">
          <a:xfrm>
            <a:off x="774032" y="4366814"/>
            <a:ext cx="4365625" cy="50142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0000" indent="-1800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fr-FR" b="1" dirty="0"/>
              <a:t>Gardiennage</a:t>
            </a:r>
          </a:p>
          <a:p>
            <a:pPr>
              <a:lnSpc>
                <a:spcPct val="110000"/>
              </a:lnSpc>
            </a:pPr>
            <a:r>
              <a:rPr lang="fr-FR" b="1" dirty="0"/>
              <a:t>Vidéo surveillance</a:t>
            </a:r>
            <a:br>
              <a:rPr lang="fr-FR" dirty="0"/>
            </a:br>
            <a:endParaRPr lang="fr-FR" dirty="0"/>
          </a:p>
        </p:txBody>
      </p:sp>
      <p:sp>
        <p:nvSpPr>
          <p:cNvPr id="12" name="Espace réservé du texte 4">
            <a:extLst>
              <a:ext uri="{FF2B5EF4-FFF2-40B4-BE49-F238E27FC236}">
                <a16:creationId xmlns:a16="http://schemas.microsoft.com/office/drawing/2014/main" id="{A92CB9BD-51FF-4C3D-BDD7-A004B05B152F}"/>
              </a:ext>
            </a:extLst>
          </p:cNvPr>
          <p:cNvSpPr txBox="1">
            <a:spLocks/>
          </p:cNvSpPr>
          <p:nvPr/>
        </p:nvSpPr>
        <p:spPr bwMode="grayWhite">
          <a:xfrm>
            <a:off x="6627117" y="4860476"/>
            <a:ext cx="4769629" cy="4543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700" b="1" kern="120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dirty="0"/>
              <a:t>La sécurité virtuelle :</a:t>
            </a:r>
          </a:p>
        </p:txBody>
      </p:sp>
      <p:sp>
        <p:nvSpPr>
          <p:cNvPr id="13" name="Espace réservé du texte 6">
            <a:extLst>
              <a:ext uri="{FF2B5EF4-FFF2-40B4-BE49-F238E27FC236}">
                <a16:creationId xmlns:a16="http://schemas.microsoft.com/office/drawing/2014/main" id="{22D6EF90-B98E-4EA6-8AA1-185EE8D4BD25}"/>
              </a:ext>
            </a:extLst>
          </p:cNvPr>
          <p:cNvSpPr txBox="1">
            <a:spLocks/>
          </p:cNvSpPr>
          <p:nvPr/>
        </p:nvSpPr>
        <p:spPr bwMode="grayWhite">
          <a:xfrm>
            <a:off x="6627120" y="5297840"/>
            <a:ext cx="4103042" cy="12525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0000" indent="-1800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fr-FR" dirty="0"/>
              <a:t>Pare-feu </a:t>
            </a:r>
          </a:p>
          <a:p>
            <a:pPr fontAlgn="base"/>
            <a:r>
              <a:rPr lang="fr-FR" dirty="0"/>
              <a:t>Sauvegarde et division des informations</a:t>
            </a:r>
          </a:p>
          <a:p>
            <a:pPr fontAlgn="base"/>
            <a:r>
              <a:rPr lang="fr-FR" dirty="0"/>
              <a:t>Configuration des outils logiciels</a:t>
            </a:r>
          </a:p>
          <a:p>
            <a:pPr fontAlgn="base"/>
            <a:r>
              <a:rPr lang="fr-FR" dirty="0"/>
              <a:t>Configuration des réseaux </a:t>
            </a:r>
          </a:p>
        </p:txBody>
      </p:sp>
      <p:sp>
        <p:nvSpPr>
          <p:cNvPr id="14" name="Espace réservé du texte 3">
            <a:extLst>
              <a:ext uri="{FF2B5EF4-FFF2-40B4-BE49-F238E27FC236}">
                <a16:creationId xmlns:a16="http://schemas.microsoft.com/office/drawing/2014/main" id="{DCA4BA4B-DB5E-418C-8309-2ED941800B3E}"/>
              </a:ext>
            </a:extLst>
          </p:cNvPr>
          <p:cNvSpPr txBox="1">
            <a:spLocks/>
          </p:cNvSpPr>
          <p:nvPr/>
        </p:nvSpPr>
        <p:spPr bwMode="grayWhite">
          <a:xfrm>
            <a:off x="774029" y="5137409"/>
            <a:ext cx="4365625" cy="4543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700" b="1" kern="120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dirty="0"/>
              <a:t>La formation :</a:t>
            </a:r>
          </a:p>
        </p:txBody>
      </p:sp>
      <p:sp>
        <p:nvSpPr>
          <p:cNvPr id="15" name="Espace réservé du texte 5">
            <a:extLst>
              <a:ext uri="{FF2B5EF4-FFF2-40B4-BE49-F238E27FC236}">
                <a16:creationId xmlns:a16="http://schemas.microsoft.com/office/drawing/2014/main" id="{FA6EDE3F-FD3C-4A2C-837A-5B3420BD5E75}"/>
              </a:ext>
            </a:extLst>
          </p:cNvPr>
          <p:cNvSpPr txBox="1">
            <a:spLocks/>
          </p:cNvSpPr>
          <p:nvPr/>
        </p:nvSpPr>
        <p:spPr bwMode="grayWhite">
          <a:xfrm>
            <a:off x="774030" y="5574772"/>
            <a:ext cx="4670806" cy="9281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0000" indent="-1800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fr-FR" dirty="0"/>
              <a:t>Les mots de passe</a:t>
            </a:r>
          </a:p>
          <a:p>
            <a:pPr fontAlgn="base"/>
            <a:r>
              <a:rPr lang="fr-FR" dirty="0"/>
              <a:t>Le téléchargement</a:t>
            </a:r>
          </a:p>
          <a:p>
            <a:pPr fontAlgn="base"/>
            <a:r>
              <a:rPr lang="fr-FR" dirty="0"/>
              <a:t>La connexion de périphériques externes</a:t>
            </a:r>
          </a:p>
        </p:txBody>
      </p:sp>
    </p:spTree>
    <p:extLst>
      <p:ext uri="{BB962C8B-B14F-4D97-AF65-F5344CB8AC3E}">
        <p14:creationId xmlns:p14="http://schemas.microsoft.com/office/powerpoint/2010/main" val="4656406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Espace réservé d’image 13">
            <a:extLst>
              <a:ext uri="{FF2B5EF4-FFF2-40B4-BE49-F238E27FC236}">
                <a16:creationId xmlns:a16="http://schemas.microsoft.com/office/drawing/2014/main" id="{BD519751-E686-4F24-9C8F-C439D8581B8C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62697"/>
            <a:ext cx="6108872" cy="2769355"/>
          </a:xfrm>
        </p:spPr>
      </p:pic>
      <p:sp>
        <p:nvSpPr>
          <p:cNvPr id="5" name="Titre 4">
            <a:extLst>
              <a:ext uri="{FF2B5EF4-FFF2-40B4-BE49-F238E27FC236}">
                <a16:creationId xmlns:a16="http://schemas.microsoft.com/office/drawing/2014/main" id="{20B93806-769F-4C20-A684-CA4CB5BB8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r>
              <a:rPr lang="fr-FR" dirty="0"/>
              <a:t>Pour info</a:t>
            </a:r>
          </a:p>
        </p:txBody>
      </p:sp>
      <p:sp>
        <p:nvSpPr>
          <p:cNvPr id="6" name="Espace réservé du texte 5">
            <a:extLst>
              <a:ext uri="{FF2B5EF4-FFF2-40B4-BE49-F238E27FC236}">
                <a16:creationId xmlns:a16="http://schemas.microsoft.com/office/drawing/2014/main" id="{E7292DFE-EBA3-4DB2-A2C7-1810115565E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881206" y="2241516"/>
            <a:ext cx="4421856" cy="525894"/>
          </a:xfrm>
        </p:spPr>
        <p:txBody>
          <a:bodyPr rtlCol="0"/>
          <a:lstStyle/>
          <a:p>
            <a:r>
              <a:rPr lang="fr-FR" dirty="0"/>
              <a:t>Une unité de rack ou 1U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7E209D92-7413-44EE-BC90-ECE50DA3158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881205" y="3090572"/>
            <a:ext cx="4540482" cy="2588637"/>
          </a:xfrm>
        </p:spPr>
        <p:txBody>
          <a:bodyPr rtlCol="0"/>
          <a:lstStyle/>
          <a:p>
            <a:pPr fontAlgn="base"/>
            <a:r>
              <a:rPr lang="fr-FR" dirty="0"/>
              <a:t>C’est la taille standard désignée à indiquer la hauteur d'équipement informatique prévu pour être installé dans des baies serveur.</a:t>
            </a:r>
          </a:p>
          <a:p>
            <a:pPr marL="0" indent="0" fontAlgn="base">
              <a:buNone/>
            </a:pPr>
            <a:endParaRPr lang="fr-FR" dirty="0"/>
          </a:p>
          <a:p>
            <a:pPr marL="0" indent="0" fontAlgn="base">
              <a:buNone/>
            </a:pPr>
            <a:endParaRPr lang="fr-FR" dirty="0"/>
          </a:p>
          <a:p>
            <a:pPr fontAlgn="base"/>
            <a:r>
              <a:rPr lang="fr-FR" dirty="0"/>
              <a:t>1U équivaut à 1.75" ou bien 44.45 </a:t>
            </a:r>
            <a:r>
              <a:rPr lang="fr-FR" dirty="0" err="1"/>
              <a:t>mm.</a:t>
            </a:r>
            <a:r>
              <a:rPr lang="fr-FR" dirty="0"/>
              <a:t> Par exemple : </a:t>
            </a:r>
          </a:p>
          <a:p>
            <a:pPr marL="0" indent="0" fontAlgn="base">
              <a:buNone/>
            </a:pPr>
            <a:r>
              <a:rPr lang="fr-FR" sz="1400" dirty="0">
                <a:solidFill>
                  <a:schemeClr val="bg1">
                    <a:lumMod val="75000"/>
                  </a:schemeClr>
                </a:solidFill>
              </a:rPr>
              <a:t>Une baie serveur qui offre une hauteur utile de 46U permet d'héberger 46 serveurs d'1U de hauteur. </a:t>
            </a: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638DCF8F-466A-4FC0-91DF-33EF070ED3F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smtClean="0"/>
              <a:pPr rtl="0"/>
              <a:t>16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870611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2FF2F0B8-896C-4D84-9FF9-3E3607F9E57C}"/>
              </a:ext>
            </a:extLst>
          </p:cNvPr>
          <p:cNvSpPr>
            <a:spLocks noGrp="1"/>
          </p:cNvSpPr>
          <p:nvPr>
            <p:ph type="title"/>
          </p:nvPr>
        </p:nvSpPr>
        <p:spPr bwMode="grayWhite">
          <a:xfrm>
            <a:off x="838200" y="156579"/>
            <a:ext cx="10515600" cy="616505"/>
          </a:xfrm>
        </p:spPr>
        <p:txBody>
          <a:bodyPr rtlCol="0">
            <a:normAutofit fontScale="90000"/>
          </a:bodyPr>
          <a:lstStyle/>
          <a:p>
            <a:pPr rtl="0"/>
            <a:r>
              <a:rPr lang="fr-FR" dirty="0"/>
              <a:t>Pour finir…</a:t>
            </a: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E8B55491-80DD-4F1B-890E-E2F7B275B9C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fr-FR" smtClean="0"/>
              <a:pPr rtl="0"/>
              <a:t>17</a:t>
            </a:fld>
            <a:endParaRPr lang="fr-FR"/>
          </a:p>
        </p:txBody>
      </p:sp>
      <p:pic>
        <p:nvPicPr>
          <p:cNvPr id="8" name="Presentation(1).">
            <a:hlinkClick r:id="" action="ppaction://media"/>
          </p:cNvPr>
          <p:cNvPicPr>
            <a:picLocks noGrp="1" noChangeAspect="1"/>
          </p:cNvPicPr>
          <p:nvPr>
            <p:ph type="media" sz="quarter" idx="17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82683" y="882703"/>
            <a:ext cx="9426633" cy="5302231"/>
          </a:xfrm>
        </p:spPr>
      </p:pic>
    </p:spTree>
    <p:extLst>
      <p:ext uri="{BB962C8B-B14F-4D97-AF65-F5344CB8AC3E}">
        <p14:creationId xmlns:p14="http://schemas.microsoft.com/office/powerpoint/2010/main" val="2575674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>
            <a:extLst>
              <a:ext uri="{FF2B5EF4-FFF2-40B4-BE49-F238E27FC236}">
                <a16:creationId xmlns:a16="http://schemas.microsoft.com/office/drawing/2014/main" id="{0719E0E7-CFBA-48B5-AA1B-EA5B887F6650}"/>
              </a:ext>
            </a:extLst>
          </p:cNvPr>
          <p:cNvSpPr>
            <a:spLocks noGrp="1"/>
          </p:cNvSpPr>
          <p:nvPr>
            <p:ph type="title"/>
          </p:nvPr>
        </p:nvSpPr>
        <p:spPr bwMode="grayWhite">
          <a:xfrm>
            <a:off x="774032" y="1337186"/>
            <a:ext cx="5056083" cy="478723"/>
          </a:xfrm>
        </p:spPr>
        <p:txBody>
          <a:bodyPr rtlCol="0">
            <a:normAutofit fontScale="90000"/>
          </a:bodyPr>
          <a:lstStyle/>
          <a:p>
            <a:pPr rtl="0"/>
            <a:r>
              <a:rPr lang="fr-FR" dirty="0"/>
              <a:t>Les sources :</a:t>
            </a:r>
          </a:p>
        </p:txBody>
      </p:sp>
      <p:sp>
        <p:nvSpPr>
          <p:cNvPr id="6" name="Espace réservé du texte 5">
            <a:extLst>
              <a:ext uri="{FF2B5EF4-FFF2-40B4-BE49-F238E27FC236}">
                <a16:creationId xmlns:a16="http://schemas.microsoft.com/office/drawing/2014/main" id="{FA6EDE3F-FD3C-4A2C-837A-5B3420BD5E7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 bwMode="grayWhite">
          <a:xfrm>
            <a:off x="774032" y="2618510"/>
            <a:ext cx="4365625" cy="3607724"/>
          </a:xfrm>
        </p:spPr>
        <p:txBody>
          <a:bodyPr rtlCol="0">
            <a:noAutofit/>
          </a:bodyPr>
          <a:lstStyle/>
          <a:p>
            <a:pPr fontAlgn="base"/>
            <a:r>
              <a:rPr lang="fr-FR" dirty="0"/>
              <a:t>lebigdata.fr</a:t>
            </a:r>
          </a:p>
          <a:p>
            <a:pPr fontAlgn="base"/>
            <a:endParaRPr lang="fr-FR" dirty="0"/>
          </a:p>
          <a:p>
            <a:pPr fontAlgn="base"/>
            <a:r>
              <a:rPr lang="fr-FR" dirty="0"/>
              <a:t>vinci-energies.com</a:t>
            </a:r>
          </a:p>
          <a:p>
            <a:pPr fontAlgn="base"/>
            <a:endParaRPr lang="fr-FR" u="sng" dirty="0"/>
          </a:p>
          <a:p>
            <a:pPr fontAlgn="base"/>
            <a:r>
              <a:rPr lang="fr-FR" dirty="0"/>
              <a:t>calipia.com</a:t>
            </a:r>
          </a:p>
          <a:p>
            <a:pPr fontAlgn="base"/>
            <a:endParaRPr lang="fr-FR" dirty="0"/>
          </a:p>
          <a:p>
            <a:pPr fontAlgn="base"/>
            <a:r>
              <a:rPr lang="fr-FR" dirty="0"/>
              <a:t>espaces-numeriques.org</a:t>
            </a:r>
          </a:p>
          <a:p>
            <a:pPr fontAlgn="base"/>
            <a:endParaRPr lang="fr-FR" dirty="0"/>
          </a:p>
          <a:p>
            <a:pPr fontAlgn="base"/>
            <a:r>
              <a:rPr lang="fr-FR" dirty="0"/>
              <a:t>scalair.fr</a:t>
            </a:r>
          </a:p>
          <a:p>
            <a:pPr fontAlgn="base"/>
            <a:endParaRPr lang="fr-FR" dirty="0"/>
          </a:p>
          <a:p>
            <a:pPr fontAlgn="base"/>
            <a:r>
              <a:rPr lang="fr-FR" dirty="0"/>
              <a:t>blackbox.fr</a:t>
            </a:r>
          </a:p>
          <a:p>
            <a:pPr marL="0" indent="0" fontAlgn="base">
              <a:buNone/>
            </a:pPr>
            <a:endParaRPr lang="fr-FR" dirty="0"/>
          </a:p>
          <a:p>
            <a:pPr fontAlgn="base"/>
            <a:r>
              <a:rPr lang="fr-FR" dirty="0"/>
              <a:t>vmware.com</a:t>
            </a:r>
            <a:br>
              <a:rPr lang="fr-FR" dirty="0"/>
            </a:br>
            <a:endParaRPr lang="fr-FR" dirty="0"/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7D609542-DD6D-4EC5-B1B2-054C2BE79B9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grayWhite">
          <a:xfrm>
            <a:off x="10730162" y="5595035"/>
            <a:ext cx="549442" cy="365125"/>
          </a:xfrm>
        </p:spPr>
        <p:txBody>
          <a:bodyPr rtlCol="0"/>
          <a:lstStyle/>
          <a:p>
            <a:pPr rtl="0"/>
            <a:fld id="{D495E168-DA5E-4888-8D8A-92B118324C14}" type="slidenum">
              <a:rPr lang="fr-FR" smtClean="0"/>
              <a:pPr rtl="0"/>
              <a:t>18</a:t>
            </a:fld>
            <a:endParaRPr lang="fr-FR"/>
          </a:p>
        </p:txBody>
      </p:sp>
      <p:sp>
        <p:nvSpPr>
          <p:cNvPr id="19" name="Espace réservé du texte 5">
            <a:extLst>
              <a:ext uri="{FF2B5EF4-FFF2-40B4-BE49-F238E27FC236}">
                <a16:creationId xmlns:a16="http://schemas.microsoft.com/office/drawing/2014/main" id="{FA6EDE3F-FD3C-4A2C-837A-5B3420BD5E7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 bwMode="grayWhite">
          <a:xfrm>
            <a:off x="6639258" y="2618510"/>
            <a:ext cx="4365625" cy="3028593"/>
          </a:xfrm>
        </p:spPr>
        <p:txBody>
          <a:bodyPr rtlCol="0">
            <a:noAutofit/>
          </a:bodyPr>
          <a:lstStyle/>
          <a:p>
            <a:pPr fontAlgn="base"/>
            <a:r>
              <a:rPr lang="fr-FR" dirty="0"/>
              <a:t>cloudexpert.fr</a:t>
            </a:r>
          </a:p>
          <a:p>
            <a:pPr marL="0" indent="0" fontAlgn="base">
              <a:buNone/>
            </a:pPr>
            <a:endParaRPr lang="fr-FR" dirty="0"/>
          </a:p>
          <a:p>
            <a:pPr fontAlgn="base"/>
            <a:r>
              <a:rPr lang="fr-FR" dirty="0"/>
              <a:t>kinamo.fr</a:t>
            </a:r>
          </a:p>
          <a:p>
            <a:pPr marL="0" indent="0" fontAlgn="base">
              <a:buNone/>
            </a:pPr>
            <a:endParaRPr lang="fr-FR" dirty="0"/>
          </a:p>
          <a:p>
            <a:pPr fontAlgn="base"/>
            <a:r>
              <a:rPr lang="fr-FR" dirty="0"/>
              <a:t>hpe.com</a:t>
            </a:r>
          </a:p>
          <a:p>
            <a:pPr marL="0" indent="0" fontAlgn="base">
              <a:buNone/>
            </a:pPr>
            <a:endParaRPr lang="fr-FR" dirty="0"/>
          </a:p>
          <a:p>
            <a:pPr fontAlgn="base"/>
            <a:r>
              <a:rPr lang="fr-FR" dirty="0"/>
              <a:t>elit-technologies.fr</a:t>
            </a:r>
          </a:p>
          <a:p>
            <a:pPr marL="0" indent="0" fontAlgn="base">
              <a:buNone/>
            </a:pPr>
            <a:endParaRPr lang="fr-FR" dirty="0"/>
          </a:p>
          <a:p>
            <a:pPr fontAlgn="base"/>
            <a:r>
              <a:rPr lang="fr-FR" dirty="0"/>
              <a:t>revolution-energetique.com</a:t>
            </a:r>
          </a:p>
          <a:p>
            <a:pPr fontAlgn="base"/>
            <a:endParaRPr lang="fr-FR" dirty="0"/>
          </a:p>
          <a:p>
            <a:pPr fontAlgn="base"/>
            <a:r>
              <a:rPr lang="fr-FR" dirty="0"/>
              <a:t>oodrive.com</a:t>
            </a:r>
            <a:br>
              <a:rPr lang="fr-FR" dirty="0"/>
            </a:b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404142676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Custom 25">
      <a:dk1>
        <a:sysClr val="windowText" lastClr="000000"/>
      </a:dk1>
      <a:lt1>
        <a:sysClr val="window" lastClr="FFFFFF"/>
      </a:lt1>
      <a:dk2>
        <a:srgbClr val="FFCD00"/>
      </a:dk2>
      <a:lt2>
        <a:srgbClr val="00AEDE"/>
      </a:lt2>
      <a:accent1>
        <a:srgbClr val="002E62"/>
      </a:accent1>
      <a:accent2>
        <a:srgbClr val="004CB9"/>
      </a:accent2>
      <a:accent3>
        <a:srgbClr val="FF9D00"/>
      </a:accent3>
      <a:accent4>
        <a:srgbClr val="57A773"/>
      </a:accent4>
      <a:accent5>
        <a:srgbClr val="D11149"/>
      </a:accent5>
      <a:accent6>
        <a:srgbClr val="00111F"/>
      </a:accent6>
      <a:hlink>
        <a:srgbClr val="FFFFFF"/>
      </a:hlink>
      <a:folHlink>
        <a:srgbClr val="FFFFFF"/>
      </a:folHlink>
    </a:clrScheme>
    <a:fontScheme name="Custom 22">
      <a:majorFont>
        <a:latin typeface="Verdana"/>
        <a:ea typeface=""/>
        <a:cs typeface=""/>
      </a:majorFont>
      <a:minorFont>
        <a:latin typeface="Lucida Grand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 w="12700" cap="flat">
          <a:noFill/>
          <a:prstDash val="solid"/>
          <a:miter/>
        </a:ln>
      </a:spPr>
      <a:bodyPr rtlCol="0" anchor="ctr"/>
      <a:lstStyle>
        <a:defPPr algn="l">
          <a:defRPr dirty="0"/>
        </a:defPPr>
      </a:lstStyle>
    </a:spDef>
  </a:objectDefaults>
  <a:extraClrSchemeLst/>
  <a:extLst>
    <a:ext uri="{05A4C25C-085E-4340-85A3-A5531E510DB2}">
      <thm15:themeFamily xmlns:thm15="http://schemas.microsoft.com/office/thememl/2012/main" name="Office_30677494_TF45331398" id="{793DCE8C-9760-4BB5-9D3D-3747013049EC}" vid="{FDF77540-53E7-486C-AACA-E9A92E88A664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95BCD69E022945B656A40AACEDB379" ma:contentTypeVersion="12" ma:contentTypeDescription="Crée un document." ma:contentTypeScope="" ma:versionID="9593021f9897112576f59c24134169e7">
  <xsd:schema xmlns:xsd="http://www.w3.org/2001/XMLSchema" xmlns:xs="http://www.w3.org/2001/XMLSchema" xmlns:p="http://schemas.microsoft.com/office/2006/metadata/properties" xmlns:ns2="7c1ee555-7b3c-4988-931f-cadd2f48ddb9" xmlns:ns3="1a22b4b4-76dc-490b-b8ee-5a98e137da7d" targetNamespace="http://schemas.microsoft.com/office/2006/metadata/properties" ma:root="true" ma:fieldsID="f8026f2b0757662aa34da140c8edaa53" ns2:_="" ns3:_="">
    <xsd:import namespace="7c1ee555-7b3c-4988-931f-cadd2f48ddb9"/>
    <xsd:import namespace="1a22b4b4-76dc-490b-b8ee-5a98e137da7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c1ee555-7b3c-4988-931f-cadd2f48dd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6" nillable="true" ma:taxonomy="true" ma:internalName="lcf76f155ced4ddcb4097134ff3c332f" ma:taxonomyFieldName="MediaServiceImageTags" ma:displayName="Balises d’images" ma:readOnly="false" ma:fieldId="{5cf76f15-5ced-4ddc-b409-7134ff3c332f}" ma:taxonomyMulti="true" ma:sspId="3c8c2cc9-d6d0-495b-acdd-b9c333c1485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1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22b4b4-76dc-490b-b8ee-5a98e137da7d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e0c0136c-8561-498a-939a-d1cca54c1f45}" ma:internalName="TaxCatchAll" ma:showField="CatchAllData" ma:web="1a22b4b4-76dc-490b-b8ee-5a98e137da7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a22b4b4-76dc-490b-b8ee-5a98e137da7d" xsi:nil="true"/>
    <lcf76f155ced4ddcb4097134ff3c332f xmlns="7c1ee555-7b3c-4988-931f-cadd2f48dd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E7810198-7BEB-4B34-A680-AD42A3D93B68}"/>
</file>

<file path=customXml/itemProps2.xml><?xml version="1.0" encoding="utf-8"?>
<ds:datastoreItem xmlns:ds="http://schemas.openxmlformats.org/officeDocument/2006/customXml" ds:itemID="{8C5154C8-4BB5-43F2-9F6C-5E79271A0D5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7A0EF5-23A9-4627-BC46-745B7DD804D2}">
  <ds:schemaRefs>
    <ds:schemaRef ds:uri="fb0879af-3eba-417a-a55a-ffe6dcd6ca77"/>
    <ds:schemaRef ds:uri="http://purl.org/dc/elements/1.1/"/>
    <ds:schemaRef ds:uri="http://schemas.microsoft.com/office/2006/documentManagement/types"/>
    <ds:schemaRef ds:uri="http://purl.org/dc/terms/"/>
    <ds:schemaRef ds:uri="6dc4bcd6-49db-4c07-9060-8acfc67cef9f"/>
    <ds:schemaRef ds:uri="http://schemas.microsoft.com/office/infopath/2007/PartnerControls"/>
    <ds:schemaRef ds:uri="http://purl.org/dc/dcmitype/"/>
    <ds:schemaRef ds:uri="http://schemas.microsoft.com/office/2006/metadata/properties"/>
    <ds:schemaRef ds:uri="http://schemas.microsoft.com/sharepoint/v3"/>
    <ds:schemaRef ds:uri="http://schemas.openxmlformats.org/package/2006/metadata/core-properties"/>
    <ds:schemaRef ds:uri="http://www.w3.org/XML/1998/namespace"/>
    <ds:schemaRef ds:uri="1a22b4b4-76dc-490b-b8ee-5a98e137da7d"/>
    <ds:schemaRef ds:uri="7c1ee555-7b3c-4988-931f-cadd2f48ddb9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Présentation universelle</Template>
  <TotalTime>0</TotalTime>
  <Words>521</Words>
  <Application>Microsoft Office PowerPoint</Application>
  <PresentationFormat>Widescreen</PresentationFormat>
  <Paragraphs>198</Paragraphs>
  <Slides>18</Slides>
  <Notes>18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Thème Office</vt:lpstr>
      <vt:lpstr>DATA CENTER</vt:lpstr>
      <vt:lpstr>Présentation</vt:lpstr>
      <vt:lpstr>Présentation :</vt:lpstr>
      <vt:lpstr>Définition</vt:lpstr>
      <vt:lpstr>Définition :</vt:lpstr>
      <vt:lpstr>Implémentation</vt:lpstr>
      <vt:lpstr>Implémentation :</vt:lpstr>
      <vt:lpstr>Certifications</vt:lpstr>
      <vt:lpstr>Certifications :</vt:lpstr>
      <vt:lpstr>Virtualisation</vt:lpstr>
      <vt:lpstr>Virtualisation :</vt:lpstr>
      <vt:lpstr>Economies d’énergie</vt:lpstr>
      <vt:lpstr>Economies d’énergie :</vt:lpstr>
      <vt:lpstr>La sécurité</vt:lpstr>
      <vt:lpstr>Sécurité :</vt:lpstr>
      <vt:lpstr>Pour info</vt:lpstr>
      <vt:lpstr>Pour finir…</vt:lpstr>
      <vt:lpstr>Les sources 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</cp:revision>
  <dcterms:created xsi:type="dcterms:W3CDTF">2021-04-09T08:56:54Z</dcterms:created>
  <dcterms:modified xsi:type="dcterms:W3CDTF">2026-01-23T06:17:21Z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0x0101008695BCD69E022945B656A40AACEDB379</vt:lpwstr>
  </property>
  <property fmtid="{D5CDD505-2E9C-101B-9397-08002B2CF9AE}" pid="3" name="MediaServiceImageTags">
    <vt:lpwstr/>
  </property>
</Properties>
</file>